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84" r:id="rId10"/>
    <p:sldId id="265" r:id="rId11"/>
    <p:sldId id="266" r:id="rId12"/>
    <p:sldId id="267" r:id="rId13"/>
    <p:sldId id="270" r:id="rId14"/>
    <p:sldId id="281" r:id="rId15"/>
    <p:sldId id="275" r:id="rId16"/>
    <p:sldId id="285" r:id="rId17"/>
    <p:sldId id="276" r:id="rId18"/>
    <p:sldId id="283" r:id="rId19"/>
    <p:sldId id="282" r:id="rId20"/>
    <p:sldId id="277"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4660"/>
  </p:normalViewPr>
  <p:slideViewPr>
    <p:cSldViewPr snapToGrid="0">
      <p:cViewPr varScale="1">
        <p:scale>
          <a:sx n="87" d="100"/>
          <a:sy n="87" d="100"/>
        </p:scale>
        <p:origin x="1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803B9-D791-4A03-A61F-6A4D577F05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ADC57F47-BE8C-4E7E-9E8E-5E5940113B57}">
      <dgm:prSet phldrT="[Texto]" custT="1"/>
      <dgm:spPr/>
      <dgm:t>
        <a:bodyPr/>
        <a:lstStyle/>
        <a:p>
          <a:pPr algn="l"/>
          <a:r>
            <a:rPr lang="pt-BR" sz="1500" dirty="0" smtClean="0">
              <a:solidFill>
                <a:schemeClr val="tx1"/>
              </a:solidFill>
            </a:rPr>
            <a:t>Vice- Presidente para assuntos de Controle Social</a:t>
          </a:r>
        </a:p>
        <a:p>
          <a:pPr algn="ctr"/>
          <a:r>
            <a:rPr lang="pt-BR" sz="1500" dirty="0" smtClean="0">
              <a:solidFill>
                <a:schemeClr val="tx1"/>
              </a:solidFill>
            </a:rPr>
            <a:t>Alessandro </a:t>
          </a:r>
          <a:r>
            <a:rPr lang="pt-BR" sz="1500" dirty="0" err="1" smtClean="0">
              <a:solidFill>
                <a:schemeClr val="tx1"/>
              </a:solidFill>
            </a:rPr>
            <a:t>Kominec</a:t>
          </a:r>
          <a:endParaRPr lang="pt-BR" sz="1500" dirty="0">
            <a:solidFill>
              <a:schemeClr val="tx1"/>
            </a:solidFill>
          </a:endParaRPr>
        </a:p>
      </dgm:t>
    </dgm:pt>
    <dgm:pt modelId="{CF2D6081-A3A9-481F-881B-426A1370EB2F}" type="parTrans" cxnId="{56E665CE-FAD9-4C7B-A52D-384163D02B93}">
      <dgm:prSet/>
      <dgm:spPr/>
      <dgm:t>
        <a:bodyPr/>
        <a:lstStyle/>
        <a:p>
          <a:endParaRPr lang="pt-BR"/>
        </a:p>
      </dgm:t>
    </dgm:pt>
    <dgm:pt modelId="{BE08174F-D5E8-4A8F-84D6-9BA31EEDDE7D}" type="sibTrans" cxnId="{56E665CE-FAD9-4C7B-A52D-384163D02B93}">
      <dgm:prSet/>
      <dgm:spPr/>
      <dgm:t>
        <a:bodyPr/>
        <a:lstStyle/>
        <a:p>
          <a:endParaRPr lang="pt-BR"/>
        </a:p>
      </dgm:t>
    </dgm:pt>
    <dgm:pt modelId="{AAA4AAE0-59AE-41A6-AF69-AF51F3C45C91}">
      <dgm:prSet custT="1"/>
      <dgm:spPr/>
      <dgm:t>
        <a:bodyPr/>
        <a:lstStyle/>
        <a:p>
          <a:pPr algn="l"/>
          <a:r>
            <a:rPr lang="pt-BR" sz="1500" dirty="0" smtClean="0">
              <a:solidFill>
                <a:schemeClr val="tx1"/>
              </a:solidFill>
            </a:rPr>
            <a:t>Vice- Presidente para assuntos financeiros</a:t>
          </a:r>
        </a:p>
        <a:p>
          <a:pPr algn="ctr"/>
          <a:r>
            <a:rPr lang="pt-BR" sz="1500" dirty="0" smtClean="0">
              <a:solidFill>
                <a:schemeClr val="tx1"/>
              </a:solidFill>
            </a:rPr>
            <a:t>Silvia Helena </a:t>
          </a:r>
          <a:r>
            <a:rPr lang="pt-BR" sz="1500" dirty="0" err="1" smtClean="0">
              <a:solidFill>
                <a:schemeClr val="tx1"/>
              </a:solidFill>
            </a:rPr>
            <a:t>Tormen</a:t>
          </a:r>
          <a:endParaRPr lang="pt-BR" sz="1500" dirty="0">
            <a:solidFill>
              <a:schemeClr val="tx1"/>
            </a:solidFill>
          </a:endParaRPr>
        </a:p>
      </dgm:t>
    </dgm:pt>
    <dgm:pt modelId="{B90005C7-A6E0-4EE6-90A0-63AE6FC82410}" type="parTrans" cxnId="{5282F8F2-BF2E-4163-919D-F358C05A2787}">
      <dgm:prSet/>
      <dgm:spPr/>
      <dgm:t>
        <a:bodyPr/>
        <a:lstStyle/>
        <a:p>
          <a:endParaRPr lang="pt-BR"/>
        </a:p>
      </dgm:t>
    </dgm:pt>
    <dgm:pt modelId="{B3E6604E-D434-414B-A440-BA145F1C868C}" type="sibTrans" cxnId="{5282F8F2-BF2E-4163-919D-F358C05A2787}">
      <dgm:prSet/>
      <dgm:spPr/>
      <dgm:t>
        <a:bodyPr/>
        <a:lstStyle/>
        <a:p>
          <a:endParaRPr lang="pt-BR"/>
        </a:p>
      </dgm:t>
    </dgm:pt>
    <dgm:pt modelId="{FBBBCE09-A1A6-4D87-A7AF-367F569C57B0}">
      <dgm:prSet custT="1"/>
      <dgm:spPr/>
      <dgm:t>
        <a:bodyPr/>
        <a:lstStyle/>
        <a:p>
          <a:pPr algn="l"/>
          <a:r>
            <a:rPr lang="pt-BR" sz="1600" dirty="0" smtClean="0">
              <a:solidFill>
                <a:schemeClr val="tx1"/>
              </a:solidFill>
            </a:rPr>
            <a:t>V</a:t>
          </a:r>
          <a:r>
            <a:rPr lang="pt-BR" sz="1500" dirty="0" smtClean="0">
              <a:solidFill>
                <a:schemeClr val="tx1"/>
              </a:solidFill>
            </a:rPr>
            <a:t>ice- Presidente para assuntos Institucionais e de Alianças</a:t>
          </a:r>
        </a:p>
        <a:p>
          <a:pPr algn="ctr"/>
          <a:r>
            <a:rPr lang="pt-BR" sz="1500" dirty="0" smtClean="0">
              <a:solidFill>
                <a:schemeClr val="tx1"/>
              </a:solidFill>
            </a:rPr>
            <a:t>Fernando </a:t>
          </a:r>
          <a:r>
            <a:rPr lang="pt-BR" sz="1500" dirty="0" err="1" smtClean="0">
              <a:solidFill>
                <a:schemeClr val="tx1"/>
              </a:solidFill>
            </a:rPr>
            <a:t>Zatt</a:t>
          </a:r>
          <a:r>
            <a:rPr lang="pt-BR" sz="1500" dirty="0" smtClean="0">
              <a:solidFill>
                <a:schemeClr val="tx1"/>
              </a:solidFill>
            </a:rPr>
            <a:t> </a:t>
          </a:r>
          <a:r>
            <a:rPr lang="pt-BR" sz="1500" dirty="0" err="1" smtClean="0">
              <a:solidFill>
                <a:schemeClr val="tx1"/>
              </a:solidFill>
            </a:rPr>
            <a:t>Schardosin</a:t>
          </a:r>
          <a:endParaRPr lang="pt-BR" sz="1500" dirty="0" smtClean="0">
            <a:solidFill>
              <a:schemeClr val="tx1"/>
            </a:solidFill>
          </a:endParaRPr>
        </a:p>
      </dgm:t>
    </dgm:pt>
    <dgm:pt modelId="{E60CE18B-8A72-4370-A0F6-75A05D1588EF}" type="parTrans" cxnId="{DE44BFAF-09EF-4D6B-A7CA-06002CD561FB}">
      <dgm:prSet/>
      <dgm:spPr/>
      <dgm:t>
        <a:bodyPr/>
        <a:lstStyle/>
        <a:p>
          <a:endParaRPr lang="pt-BR"/>
        </a:p>
      </dgm:t>
    </dgm:pt>
    <dgm:pt modelId="{94BB0428-2824-4825-A9E8-745E6F4A7033}" type="sibTrans" cxnId="{DE44BFAF-09EF-4D6B-A7CA-06002CD561FB}">
      <dgm:prSet/>
      <dgm:spPr/>
      <dgm:t>
        <a:bodyPr/>
        <a:lstStyle/>
        <a:p>
          <a:endParaRPr lang="pt-BR"/>
        </a:p>
      </dgm:t>
    </dgm:pt>
    <dgm:pt modelId="{52373858-AE40-4C1A-996B-517A86EDF80A}">
      <dgm:prSet custT="1"/>
      <dgm:spPr/>
      <dgm:t>
        <a:bodyPr/>
        <a:lstStyle/>
        <a:p>
          <a:pPr algn="l"/>
          <a:r>
            <a:rPr lang="pt-BR" sz="1500" dirty="0" smtClean="0">
              <a:solidFill>
                <a:schemeClr val="tx1"/>
              </a:solidFill>
            </a:rPr>
            <a:t>Vice- Presidente para assuntos de Produtos e Metodologia</a:t>
          </a:r>
        </a:p>
        <a:p>
          <a:pPr algn="ctr"/>
          <a:r>
            <a:rPr lang="pt-BR" sz="1500" dirty="0" smtClean="0">
              <a:solidFill>
                <a:schemeClr val="tx1"/>
              </a:solidFill>
            </a:rPr>
            <a:t>Ronaldo </a:t>
          </a:r>
          <a:r>
            <a:rPr lang="pt-BR" sz="1500" dirty="0" err="1" smtClean="0">
              <a:solidFill>
                <a:schemeClr val="tx1"/>
              </a:solidFill>
            </a:rPr>
            <a:t>Seramim</a:t>
          </a:r>
          <a:endParaRPr lang="pt-BR" sz="1500" dirty="0">
            <a:solidFill>
              <a:schemeClr val="tx1"/>
            </a:solidFill>
          </a:endParaRPr>
        </a:p>
      </dgm:t>
    </dgm:pt>
    <dgm:pt modelId="{1B030A8A-17DA-4286-BABC-CE687DD6F1BC}" type="parTrans" cxnId="{55B0676E-B8C5-479F-B3F1-52AE612B1139}">
      <dgm:prSet/>
      <dgm:spPr/>
      <dgm:t>
        <a:bodyPr/>
        <a:lstStyle/>
        <a:p>
          <a:endParaRPr lang="pt-BR"/>
        </a:p>
      </dgm:t>
    </dgm:pt>
    <dgm:pt modelId="{233261DA-4BB0-4D80-932D-01F5F29301E3}" type="sibTrans" cxnId="{55B0676E-B8C5-479F-B3F1-52AE612B1139}">
      <dgm:prSet/>
      <dgm:spPr/>
      <dgm:t>
        <a:bodyPr/>
        <a:lstStyle/>
        <a:p>
          <a:endParaRPr lang="pt-BR"/>
        </a:p>
      </dgm:t>
    </dgm:pt>
    <dgm:pt modelId="{344583B4-CB84-487E-AD0F-D7B48B3507E5}">
      <dgm:prSet phldrT="[Texto]" custT="1"/>
      <dgm:spPr/>
      <dgm:t>
        <a:bodyPr/>
        <a:lstStyle/>
        <a:p>
          <a:pPr algn="l"/>
          <a:r>
            <a:rPr lang="pt-BR" sz="1500" dirty="0" smtClean="0">
              <a:solidFill>
                <a:schemeClr val="tx1"/>
              </a:solidFill>
            </a:rPr>
            <a:t>Presidente: </a:t>
          </a:r>
        </a:p>
        <a:p>
          <a:pPr algn="ctr"/>
          <a:r>
            <a:rPr lang="pt-BR" sz="1500" dirty="0" smtClean="0">
              <a:solidFill>
                <a:schemeClr val="tx1"/>
              </a:solidFill>
            </a:rPr>
            <a:t>Mauro Sergio </a:t>
          </a:r>
          <a:r>
            <a:rPr lang="pt-BR" sz="1500" dirty="0" err="1" smtClean="0">
              <a:solidFill>
                <a:schemeClr val="tx1"/>
              </a:solidFill>
            </a:rPr>
            <a:t>Provin</a:t>
          </a:r>
          <a:r>
            <a:rPr lang="pt-BR" sz="1500" dirty="0" smtClean="0">
              <a:solidFill>
                <a:schemeClr val="tx1"/>
              </a:solidFill>
            </a:rPr>
            <a:t> da Silva</a:t>
          </a:r>
          <a:endParaRPr lang="pt-BR" sz="1500" dirty="0">
            <a:solidFill>
              <a:schemeClr val="tx1"/>
            </a:solidFill>
          </a:endParaRPr>
        </a:p>
      </dgm:t>
    </dgm:pt>
    <dgm:pt modelId="{845AE56F-D3A4-4377-B522-796876670B88}" type="sibTrans" cxnId="{FC579C40-1512-46AF-91C2-5085C50996EA}">
      <dgm:prSet/>
      <dgm:spPr/>
      <dgm:t>
        <a:bodyPr/>
        <a:lstStyle/>
        <a:p>
          <a:endParaRPr lang="pt-BR"/>
        </a:p>
      </dgm:t>
    </dgm:pt>
    <dgm:pt modelId="{D6A2A4A4-5E1F-43AB-B25F-2E5C34C33F5C}" type="parTrans" cxnId="{FC579C40-1512-46AF-91C2-5085C50996EA}">
      <dgm:prSet/>
      <dgm:spPr/>
      <dgm:t>
        <a:bodyPr/>
        <a:lstStyle/>
        <a:p>
          <a:endParaRPr lang="pt-BR"/>
        </a:p>
      </dgm:t>
    </dgm:pt>
    <dgm:pt modelId="{2619D9A6-DF83-48D2-957A-9216CEF0401E}" type="pres">
      <dgm:prSet presAssocID="{893803B9-D791-4A03-A61F-6A4D577F0542}" presName="linear" presStyleCnt="0">
        <dgm:presLayoutVars>
          <dgm:dir/>
          <dgm:animLvl val="lvl"/>
          <dgm:resizeHandles val="exact"/>
        </dgm:presLayoutVars>
      </dgm:prSet>
      <dgm:spPr/>
      <dgm:t>
        <a:bodyPr/>
        <a:lstStyle/>
        <a:p>
          <a:endParaRPr lang="pt-BR"/>
        </a:p>
      </dgm:t>
    </dgm:pt>
    <dgm:pt modelId="{1A31CAF1-DA51-4565-AED7-E44D9F67E919}" type="pres">
      <dgm:prSet presAssocID="{344583B4-CB84-487E-AD0F-D7B48B3507E5}" presName="parentLin" presStyleCnt="0"/>
      <dgm:spPr/>
    </dgm:pt>
    <dgm:pt modelId="{4783A15B-4BAE-4564-B570-DB437EC03378}" type="pres">
      <dgm:prSet presAssocID="{344583B4-CB84-487E-AD0F-D7B48B3507E5}" presName="parentLeftMargin" presStyleLbl="node1" presStyleIdx="0" presStyleCnt="5"/>
      <dgm:spPr/>
      <dgm:t>
        <a:bodyPr/>
        <a:lstStyle/>
        <a:p>
          <a:endParaRPr lang="pt-BR"/>
        </a:p>
      </dgm:t>
    </dgm:pt>
    <dgm:pt modelId="{7B9D118E-65BE-495A-9F2B-4BB8FA8D0B82}" type="pres">
      <dgm:prSet presAssocID="{344583B4-CB84-487E-AD0F-D7B48B3507E5}" presName="parentText" presStyleLbl="node1" presStyleIdx="0" presStyleCnt="5" custLinFactNeighborX="27531" custLinFactNeighborY="3692">
        <dgm:presLayoutVars>
          <dgm:chMax val="0"/>
          <dgm:bulletEnabled val="1"/>
        </dgm:presLayoutVars>
      </dgm:prSet>
      <dgm:spPr/>
      <dgm:t>
        <a:bodyPr/>
        <a:lstStyle/>
        <a:p>
          <a:endParaRPr lang="pt-BR"/>
        </a:p>
      </dgm:t>
    </dgm:pt>
    <dgm:pt modelId="{E26928EA-2485-4649-82EB-36A505B575AB}" type="pres">
      <dgm:prSet presAssocID="{344583B4-CB84-487E-AD0F-D7B48B3507E5}" presName="negativeSpace" presStyleCnt="0"/>
      <dgm:spPr/>
    </dgm:pt>
    <dgm:pt modelId="{360F6731-D84E-4B4F-A003-F5128C168F59}" type="pres">
      <dgm:prSet presAssocID="{344583B4-CB84-487E-AD0F-D7B48B3507E5}" presName="childText" presStyleLbl="conFgAcc1" presStyleIdx="0" presStyleCnt="5" custLinFactNeighborX="626" custLinFactNeighborY="-72538">
        <dgm:presLayoutVars>
          <dgm:bulletEnabled val="1"/>
        </dgm:presLayoutVars>
      </dgm:prSet>
      <dgm:spPr/>
    </dgm:pt>
    <dgm:pt modelId="{0467972C-0A9B-471D-9B6D-1A0692F235E7}" type="pres">
      <dgm:prSet presAssocID="{845AE56F-D3A4-4377-B522-796876670B88}" presName="spaceBetweenRectangles" presStyleCnt="0"/>
      <dgm:spPr/>
    </dgm:pt>
    <dgm:pt modelId="{FF0DD90E-C9BB-4DEE-87ED-D20DC18D37F8}" type="pres">
      <dgm:prSet presAssocID="{AAA4AAE0-59AE-41A6-AF69-AF51F3C45C91}" presName="parentLin" presStyleCnt="0"/>
      <dgm:spPr/>
    </dgm:pt>
    <dgm:pt modelId="{C4B49C54-C586-4213-8C04-20B7AEB5645D}" type="pres">
      <dgm:prSet presAssocID="{AAA4AAE0-59AE-41A6-AF69-AF51F3C45C91}" presName="parentLeftMargin" presStyleLbl="node1" presStyleIdx="0" presStyleCnt="5"/>
      <dgm:spPr/>
      <dgm:t>
        <a:bodyPr/>
        <a:lstStyle/>
        <a:p>
          <a:endParaRPr lang="pt-BR"/>
        </a:p>
      </dgm:t>
    </dgm:pt>
    <dgm:pt modelId="{46FC4516-0D76-4674-9A9B-F25D46BC1418}" type="pres">
      <dgm:prSet presAssocID="{AAA4AAE0-59AE-41A6-AF69-AF51F3C45C91}" presName="parentText" presStyleLbl="node1" presStyleIdx="1" presStyleCnt="5" custScaleX="102503">
        <dgm:presLayoutVars>
          <dgm:chMax val="0"/>
          <dgm:bulletEnabled val="1"/>
        </dgm:presLayoutVars>
      </dgm:prSet>
      <dgm:spPr/>
      <dgm:t>
        <a:bodyPr/>
        <a:lstStyle/>
        <a:p>
          <a:endParaRPr lang="pt-BR"/>
        </a:p>
      </dgm:t>
    </dgm:pt>
    <dgm:pt modelId="{4DCEA7A4-2323-4764-8C45-5CB39B301695}" type="pres">
      <dgm:prSet presAssocID="{AAA4AAE0-59AE-41A6-AF69-AF51F3C45C91}" presName="negativeSpace" presStyleCnt="0"/>
      <dgm:spPr/>
    </dgm:pt>
    <dgm:pt modelId="{611ABE2E-D7A6-422F-9AFC-F860D6EFE1E6}" type="pres">
      <dgm:prSet presAssocID="{AAA4AAE0-59AE-41A6-AF69-AF51F3C45C91}" presName="childText" presStyleLbl="conFgAcc1" presStyleIdx="1" presStyleCnt="5">
        <dgm:presLayoutVars>
          <dgm:bulletEnabled val="1"/>
        </dgm:presLayoutVars>
      </dgm:prSet>
      <dgm:spPr/>
    </dgm:pt>
    <dgm:pt modelId="{41A07DFC-F8D7-49F2-8B0C-B716F69C3AF5}" type="pres">
      <dgm:prSet presAssocID="{B3E6604E-D434-414B-A440-BA145F1C868C}" presName="spaceBetweenRectangles" presStyleCnt="0"/>
      <dgm:spPr/>
    </dgm:pt>
    <dgm:pt modelId="{D64535CA-7186-4AB0-A12C-A3550AF56C8C}" type="pres">
      <dgm:prSet presAssocID="{FBBBCE09-A1A6-4D87-A7AF-367F569C57B0}" presName="parentLin" presStyleCnt="0"/>
      <dgm:spPr/>
    </dgm:pt>
    <dgm:pt modelId="{1D888917-D4B0-4DA3-A492-AB5B1F053382}" type="pres">
      <dgm:prSet presAssocID="{FBBBCE09-A1A6-4D87-A7AF-367F569C57B0}" presName="parentLeftMargin" presStyleLbl="node1" presStyleIdx="1" presStyleCnt="5"/>
      <dgm:spPr/>
      <dgm:t>
        <a:bodyPr/>
        <a:lstStyle/>
        <a:p>
          <a:endParaRPr lang="pt-BR"/>
        </a:p>
      </dgm:t>
    </dgm:pt>
    <dgm:pt modelId="{0F309217-64EB-4112-B0A2-A5C09B264BA7}" type="pres">
      <dgm:prSet presAssocID="{FBBBCE09-A1A6-4D87-A7AF-367F569C57B0}" presName="parentText" presStyleLbl="node1" presStyleIdx="2" presStyleCnt="5" custScaleX="103100">
        <dgm:presLayoutVars>
          <dgm:chMax val="0"/>
          <dgm:bulletEnabled val="1"/>
        </dgm:presLayoutVars>
      </dgm:prSet>
      <dgm:spPr/>
      <dgm:t>
        <a:bodyPr/>
        <a:lstStyle/>
        <a:p>
          <a:endParaRPr lang="pt-BR"/>
        </a:p>
      </dgm:t>
    </dgm:pt>
    <dgm:pt modelId="{10B9035E-F06F-445C-B908-44891CC2E4FE}" type="pres">
      <dgm:prSet presAssocID="{FBBBCE09-A1A6-4D87-A7AF-367F569C57B0}" presName="negativeSpace" presStyleCnt="0"/>
      <dgm:spPr/>
    </dgm:pt>
    <dgm:pt modelId="{5F4E5A10-DE70-4686-A97F-CCFE7C48AE0A}" type="pres">
      <dgm:prSet presAssocID="{FBBBCE09-A1A6-4D87-A7AF-367F569C57B0}" presName="childText" presStyleLbl="conFgAcc1" presStyleIdx="2" presStyleCnt="5" custLinFactNeighborX="-2" custLinFactNeighborY="-11719">
        <dgm:presLayoutVars>
          <dgm:bulletEnabled val="1"/>
        </dgm:presLayoutVars>
      </dgm:prSet>
      <dgm:spPr/>
    </dgm:pt>
    <dgm:pt modelId="{0EDC5045-E733-4F8A-8367-11946E2E54A6}" type="pres">
      <dgm:prSet presAssocID="{94BB0428-2824-4825-A9E8-745E6F4A7033}" presName="spaceBetweenRectangles" presStyleCnt="0"/>
      <dgm:spPr/>
    </dgm:pt>
    <dgm:pt modelId="{B9D3CA6C-519D-4C47-8161-58A2DD039289}" type="pres">
      <dgm:prSet presAssocID="{52373858-AE40-4C1A-996B-517A86EDF80A}" presName="parentLin" presStyleCnt="0"/>
      <dgm:spPr/>
    </dgm:pt>
    <dgm:pt modelId="{FD78F8E8-E512-4D66-B5AE-4BF4494495C0}" type="pres">
      <dgm:prSet presAssocID="{52373858-AE40-4C1A-996B-517A86EDF80A}" presName="parentLeftMargin" presStyleLbl="node1" presStyleIdx="2" presStyleCnt="5"/>
      <dgm:spPr/>
      <dgm:t>
        <a:bodyPr/>
        <a:lstStyle/>
        <a:p>
          <a:endParaRPr lang="pt-BR"/>
        </a:p>
      </dgm:t>
    </dgm:pt>
    <dgm:pt modelId="{49402AD4-2BD7-412B-B9DF-0B3F97E7159E}" type="pres">
      <dgm:prSet presAssocID="{52373858-AE40-4C1A-996B-517A86EDF80A}" presName="parentText" presStyleLbl="node1" presStyleIdx="3" presStyleCnt="5" custScaleX="102503">
        <dgm:presLayoutVars>
          <dgm:chMax val="0"/>
          <dgm:bulletEnabled val="1"/>
        </dgm:presLayoutVars>
      </dgm:prSet>
      <dgm:spPr/>
      <dgm:t>
        <a:bodyPr/>
        <a:lstStyle/>
        <a:p>
          <a:endParaRPr lang="pt-BR"/>
        </a:p>
      </dgm:t>
    </dgm:pt>
    <dgm:pt modelId="{385399C1-0646-478D-9DEB-ABD67D6A36AA}" type="pres">
      <dgm:prSet presAssocID="{52373858-AE40-4C1A-996B-517A86EDF80A}" presName="negativeSpace" presStyleCnt="0"/>
      <dgm:spPr/>
    </dgm:pt>
    <dgm:pt modelId="{AB99B155-2E43-4894-AAB2-27E15C736637}" type="pres">
      <dgm:prSet presAssocID="{52373858-AE40-4C1A-996B-517A86EDF80A}" presName="childText" presStyleLbl="conFgAcc1" presStyleIdx="3" presStyleCnt="5">
        <dgm:presLayoutVars>
          <dgm:bulletEnabled val="1"/>
        </dgm:presLayoutVars>
      </dgm:prSet>
      <dgm:spPr/>
    </dgm:pt>
    <dgm:pt modelId="{A94662FE-EC97-408F-9479-69FDE54243D4}" type="pres">
      <dgm:prSet presAssocID="{233261DA-4BB0-4D80-932D-01F5F29301E3}" presName="spaceBetweenRectangles" presStyleCnt="0"/>
      <dgm:spPr/>
    </dgm:pt>
    <dgm:pt modelId="{7AFA171B-25EA-419A-8100-B11BAC12BCDB}" type="pres">
      <dgm:prSet presAssocID="{ADC57F47-BE8C-4E7E-9E8E-5E5940113B57}" presName="parentLin" presStyleCnt="0"/>
      <dgm:spPr/>
    </dgm:pt>
    <dgm:pt modelId="{98F97B34-0EC4-4EF0-BDE1-8E037F2BC81B}" type="pres">
      <dgm:prSet presAssocID="{ADC57F47-BE8C-4E7E-9E8E-5E5940113B57}" presName="parentLeftMargin" presStyleLbl="node1" presStyleIdx="3" presStyleCnt="5"/>
      <dgm:spPr/>
      <dgm:t>
        <a:bodyPr/>
        <a:lstStyle/>
        <a:p>
          <a:endParaRPr lang="pt-BR"/>
        </a:p>
      </dgm:t>
    </dgm:pt>
    <dgm:pt modelId="{BD58F689-F3C8-4B6D-8590-6EDAE68648D2}" type="pres">
      <dgm:prSet presAssocID="{ADC57F47-BE8C-4E7E-9E8E-5E5940113B57}" presName="parentText" presStyleLbl="node1" presStyleIdx="4" presStyleCnt="5" custScaleX="102503">
        <dgm:presLayoutVars>
          <dgm:chMax val="0"/>
          <dgm:bulletEnabled val="1"/>
        </dgm:presLayoutVars>
      </dgm:prSet>
      <dgm:spPr/>
      <dgm:t>
        <a:bodyPr/>
        <a:lstStyle/>
        <a:p>
          <a:endParaRPr lang="pt-BR"/>
        </a:p>
      </dgm:t>
    </dgm:pt>
    <dgm:pt modelId="{B40155BA-638E-4EF6-9E30-9327E6978AA5}" type="pres">
      <dgm:prSet presAssocID="{ADC57F47-BE8C-4E7E-9E8E-5E5940113B57}" presName="negativeSpace" presStyleCnt="0"/>
      <dgm:spPr/>
    </dgm:pt>
    <dgm:pt modelId="{894B0FDB-9FFD-41F3-A3A8-94AA2E6B53B5}" type="pres">
      <dgm:prSet presAssocID="{ADC57F47-BE8C-4E7E-9E8E-5E5940113B57}" presName="childText" presStyleLbl="conFgAcc1" presStyleIdx="4" presStyleCnt="5">
        <dgm:presLayoutVars>
          <dgm:bulletEnabled val="1"/>
        </dgm:presLayoutVars>
      </dgm:prSet>
      <dgm:spPr/>
    </dgm:pt>
  </dgm:ptLst>
  <dgm:cxnLst>
    <dgm:cxn modelId="{12F109C2-AD12-4ED6-984A-50CE8955578D}" type="presOf" srcId="{FBBBCE09-A1A6-4D87-A7AF-367F569C57B0}" destId="{1D888917-D4B0-4DA3-A492-AB5B1F053382}" srcOrd="0" destOrd="0" presId="urn:microsoft.com/office/officeart/2005/8/layout/list1"/>
    <dgm:cxn modelId="{2313613E-D823-4040-98BF-0EF766C00BE2}" type="presOf" srcId="{344583B4-CB84-487E-AD0F-D7B48B3507E5}" destId="{7B9D118E-65BE-495A-9F2B-4BB8FA8D0B82}" srcOrd="1" destOrd="0" presId="urn:microsoft.com/office/officeart/2005/8/layout/list1"/>
    <dgm:cxn modelId="{57DA6BDB-C19A-417B-8D62-6730E09A2FB2}" type="presOf" srcId="{52373858-AE40-4C1A-996B-517A86EDF80A}" destId="{49402AD4-2BD7-412B-B9DF-0B3F97E7159E}" srcOrd="1" destOrd="0" presId="urn:microsoft.com/office/officeart/2005/8/layout/list1"/>
    <dgm:cxn modelId="{DE44BFAF-09EF-4D6B-A7CA-06002CD561FB}" srcId="{893803B9-D791-4A03-A61F-6A4D577F0542}" destId="{FBBBCE09-A1A6-4D87-A7AF-367F569C57B0}" srcOrd="2" destOrd="0" parTransId="{E60CE18B-8A72-4370-A0F6-75A05D1588EF}" sibTransId="{94BB0428-2824-4825-A9E8-745E6F4A7033}"/>
    <dgm:cxn modelId="{D174CBFA-E8B9-4EFD-B0DD-F231F89E80CD}" type="presOf" srcId="{ADC57F47-BE8C-4E7E-9E8E-5E5940113B57}" destId="{BD58F689-F3C8-4B6D-8590-6EDAE68648D2}" srcOrd="1" destOrd="0" presId="urn:microsoft.com/office/officeart/2005/8/layout/list1"/>
    <dgm:cxn modelId="{65B6AE0B-1533-4939-B004-3D97D36E4D79}" type="presOf" srcId="{344583B4-CB84-487E-AD0F-D7B48B3507E5}" destId="{4783A15B-4BAE-4564-B570-DB437EC03378}" srcOrd="0" destOrd="0" presId="urn:microsoft.com/office/officeart/2005/8/layout/list1"/>
    <dgm:cxn modelId="{55B0676E-B8C5-479F-B3F1-52AE612B1139}" srcId="{893803B9-D791-4A03-A61F-6A4D577F0542}" destId="{52373858-AE40-4C1A-996B-517A86EDF80A}" srcOrd="3" destOrd="0" parTransId="{1B030A8A-17DA-4286-BABC-CE687DD6F1BC}" sibTransId="{233261DA-4BB0-4D80-932D-01F5F29301E3}"/>
    <dgm:cxn modelId="{FC579C40-1512-46AF-91C2-5085C50996EA}" srcId="{893803B9-D791-4A03-A61F-6A4D577F0542}" destId="{344583B4-CB84-487E-AD0F-D7B48B3507E5}" srcOrd="0" destOrd="0" parTransId="{D6A2A4A4-5E1F-43AB-B25F-2E5C34C33F5C}" sibTransId="{845AE56F-D3A4-4377-B522-796876670B88}"/>
    <dgm:cxn modelId="{56E665CE-FAD9-4C7B-A52D-384163D02B93}" srcId="{893803B9-D791-4A03-A61F-6A4D577F0542}" destId="{ADC57F47-BE8C-4E7E-9E8E-5E5940113B57}" srcOrd="4" destOrd="0" parTransId="{CF2D6081-A3A9-481F-881B-426A1370EB2F}" sibTransId="{BE08174F-D5E8-4A8F-84D6-9BA31EEDDE7D}"/>
    <dgm:cxn modelId="{5577DDC8-340B-45CE-A879-1C4CD1EED321}" type="presOf" srcId="{52373858-AE40-4C1A-996B-517A86EDF80A}" destId="{FD78F8E8-E512-4D66-B5AE-4BF4494495C0}" srcOrd="0" destOrd="0" presId="urn:microsoft.com/office/officeart/2005/8/layout/list1"/>
    <dgm:cxn modelId="{93EEB6E4-849C-4FD1-8BF5-FE1F9A990847}" type="presOf" srcId="{AAA4AAE0-59AE-41A6-AF69-AF51F3C45C91}" destId="{46FC4516-0D76-4674-9A9B-F25D46BC1418}" srcOrd="1" destOrd="0" presId="urn:microsoft.com/office/officeart/2005/8/layout/list1"/>
    <dgm:cxn modelId="{14399889-B311-4E23-9D6A-8B3749AC1947}" type="presOf" srcId="{FBBBCE09-A1A6-4D87-A7AF-367F569C57B0}" destId="{0F309217-64EB-4112-B0A2-A5C09B264BA7}" srcOrd="1" destOrd="0" presId="urn:microsoft.com/office/officeart/2005/8/layout/list1"/>
    <dgm:cxn modelId="{B0CEAE41-8F40-4605-9FE0-A2879C22E7E7}" type="presOf" srcId="{AAA4AAE0-59AE-41A6-AF69-AF51F3C45C91}" destId="{C4B49C54-C586-4213-8C04-20B7AEB5645D}" srcOrd="0" destOrd="0" presId="urn:microsoft.com/office/officeart/2005/8/layout/list1"/>
    <dgm:cxn modelId="{056C75B4-56B8-4393-A971-9F65711E2BF9}" type="presOf" srcId="{893803B9-D791-4A03-A61F-6A4D577F0542}" destId="{2619D9A6-DF83-48D2-957A-9216CEF0401E}" srcOrd="0" destOrd="0" presId="urn:microsoft.com/office/officeart/2005/8/layout/list1"/>
    <dgm:cxn modelId="{5282F8F2-BF2E-4163-919D-F358C05A2787}" srcId="{893803B9-D791-4A03-A61F-6A4D577F0542}" destId="{AAA4AAE0-59AE-41A6-AF69-AF51F3C45C91}" srcOrd="1" destOrd="0" parTransId="{B90005C7-A6E0-4EE6-90A0-63AE6FC82410}" sibTransId="{B3E6604E-D434-414B-A440-BA145F1C868C}"/>
    <dgm:cxn modelId="{277FCACF-E17F-43C0-B9BD-36005810FBE9}" type="presOf" srcId="{ADC57F47-BE8C-4E7E-9E8E-5E5940113B57}" destId="{98F97B34-0EC4-4EF0-BDE1-8E037F2BC81B}" srcOrd="0" destOrd="0" presId="urn:microsoft.com/office/officeart/2005/8/layout/list1"/>
    <dgm:cxn modelId="{E060FCD2-AE92-4AF4-A32C-4E7013DBA84D}" type="presParOf" srcId="{2619D9A6-DF83-48D2-957A-9216CEF0401E}" destId="{1A31CAF1-DA51-4565-AED7-E44D9F67E919}" srcOrd="0" destOrd="0" presId="urn:microsoft.com/office/officeart/2005/8/layout/list1"/>
    <dgm:cxn modelId="{84801357-1FB3-431C-9842-070CA9975D96}" type="presParOf" srcId="{1A31CAF1-DA51-4565-AED7-E44D9F67E919}" destId="{4783A15B-4BAE-4564-B570-DB437EC03378}" srcOrd="0" destOrd="0" presId="urn:microsoft.com/office/officeart/2005/8/layout/list1"/>
    <dgm:cxn modelId="{D5A5DEE5-8C74-4827-8578-CF6C29F0B6AB}" type="presParOf" srcId="{1A31CAF1-DA51-4565-AED7-E44D9F67E919}" destId="{7B9D118E-65BE-495A-9F2B-4BB8FA8D0B82}" srcOrd="1" destOrd="0" presId="urn:microsoft.com/office/officeart/2005/8/layout/list1"/>
    <dgm:cxn modelId="{E763E9A4-F215-4B4C-9781-F54AD7CA95A2}" type="presParOf" srcId="{2619D9A6-DF83-48D2-957A-9216CEF0401E}" destId="{E26928EA-2485-4649-82EB-36A505B575AB}" srcOrd="1" destOrd="0" presId="urn:microsoft.com/office/officeart/2005/8/layout/list1"/>
    <dgm:cxn modelId="{A7E0A24B-0C9A-410D-943F-24D90AD1602E}" type="presParOf" srcId="{2619D9A6-DF83-48D2-957A-9216CEF0401E}" destId="{360F6731-D84E-4B4F-A003-F5128C168F59}" srcOrd="2" destOrd="0" presId="urn:microsoft.com/office/officeart/2005/8/layout/list1"/>
    <dgm:cxn modelId="{7D00357B-DD0B-492C-A22C-AC55E24112B6}" type="presParOf" srcId="{2619D9A6-DF83-48D2-957A-9216CEF0401E}" destId="{0467972C-0A9B-471D-9B6D-1A0692F235E7}" srcOrd="3" destOrd="0" presId="urn:microsoft.com/office/officeart/2005/8/layout/list1"/>
    <dgm:cxn modelId="{D465AD1E-1EBB-47D9-AB6D-F2F243C4255F}" type="presParOf" srcId="{2619D9A6-DF83-48D2-957A-9216CEF0401E}" destId="{FF0DD90E-C9BB-4DEE-87ED-D20DC18D37F8}" srcOrd="4" destOrd="0" presId="urn:microsoft.com/office/officeart/2005/8/layout/list1"/>
    <dgm:cxn modelId="{53333C84-05F1-4201-B902-0BF69082DA64}" type="presParOf" srcId="{FF0DD90E-C9BB-4DEE-87ED-D20DC18D37F8}" destId="{C4B49C54-C586-4213-8C04-20B7AEB5645D}" srcOrd="0" destOrd="0" presId="urn:microsoft.com/office/officeart/2005/8/layout/list1"/>
    <dgm:cxn modelId="{2C4C4513-E966-41FE-98A9-48154E225843}" type="presParOf" srcId="{FF0DD90E-C9BB-4DEE-87ED-D20DC18D37F8}" destId="{46FC4516-0D76-4674-9A9B-F25D46BC1418}" srcOrd="1" destOrd="0" presId="urn:microsoft.com/office/officeart/2005/8/layout/list1"/>
    <dgm:cxn modelId="{597A4D0F-1BBA-4BB8-86FD-17AE5E7BFFE9}" type="presParOf" srcId="{2619D9A6-DF83-48D2-957A-9216CEF0401E}" destId="{4DCEA7A4-2323-4764-8C45-5CB39B301695}" srcOrd="5" destOrd="0" presId="urn:microsoft.com/office/officeart/2005/8/layout/list1"/>
    <dgm:cxn modelId="{0DA827B6-FB45-4D88-9325-D858745673CA}" type="presParOf" srcId="{2619D9A6-DF83-48D2-957A-9216CEF0401E}" destId="{611ABE2E-D7A6-422F-9AFC-F860D6EFE1E6}" srcOrd="6" destOrd="0" presId="urn:microsoft.com/office/officeart/2005/8/layout/list1"/>
    <dgm:cxn modelId="{62A3C285-9818-41D0-A73D-9FD34247F631}" type="presParOf" srcId="{2619D9A6-DF83-48D2-957A-9216CEF0401E}" destId="{41A07DFC-F8D7-49F2-8B0C-B716F69C3AF5}" srcOrd="7" destOrd="0" presId="urn:microsoft.com/office/officeart/2005/8/layout/list1"/>
    <dgm:cxn modelId="{3E03E0D9-9873-490B-AADB-566EC51BC90C}" type="presParOf" srcId="{2619D9A6-DF83-48D2-957A-9216CEF0401E}" destId="{D64535CA-7186-4AB0-A12C-A3550AF56C8C}" srcOrd="8" destOrd="0" presId="urn:microsoft.com/office/officeart/2005/8/layout/list1"/>
    <dgm:cxn modelId="{E3CE6091-1B8B-4CE8-BFE9-D1B5A34606DA}" type="presParOf" srcId="{D64535CA-7186-4AB0-A12C-A3550AF56C8C}" destId="{1D888917-D4B0-4DA3-A492-AB5B1F053382}" srcOrd="0" destOrd="0" presId="urn:microsoft.com/office/officeart/2005/8/layout/list1"/>
    <dgm:cxn modelId="{3C3CC6FC-CECE-4CB5-B126-F6C79E1A5A82}" type="presParOf" srcId="{D64535CA-7186-4AB0-A12C-A3550AF56C8C}" destId="{0F309217-64EB-4112-B0A2-A5C09B264BA7}" srcOrd="1" destOrd="0" presId="urn:microsoft.com/office/officeart/2005/8/layout/list1"/>
    <dgm:cxn modelId="{B4F73111-11FD-439E-9D93-0BCB4DC0E69E}" type="presParOf" srcId="{2619D9A6-DF83-48D2-957A-9216CEF0401E}" destId="{10B9035E-F06F-445C-B908-44891CC2E4FE}" srcOrd="9" destOrd="0" presId="urn:microsoft.com/office/officeart/2005/8/layout/list1"/>
    <dgm:cxn modelId="{F7C8B2CC-A2FF-4345-884B-7D56B91A9724}" type="presParOf" srcId="{2619D9A6-DF83-48D2-957A-9216CEF0401E}" destId="{5F4E5A10-DE70-4686-A97F-CCFE7C48AE0A}" srcOrd="10" destOrd="0" presId="urn:microsoft.com/office/officeart/2005/8/layout/list1"/>
    <dgm:cxn modelId="{C86520BD-9511-4FD2-8348-DF45440F49FE}" type="presParOf" srcId="{2619D9A6-DF83-48D2-957A-9216CEF0401E}" destId="{0EDC5045-E733-4F8A-8367-11946E2E54A6}" srcOrd="11" destOrd="0" presId="urn:microsoft.com/office/officeart/2005/8/layout/list1"/>
    <dgm:cxn modelId="{FA9D62C7-537A-4308-896A-E5F1C75389D9}" type="presParOf" srcId="{2619D9A6-DF83-48D2-957A-9216CEF0401E}" destId="{B9D3CA6C-519D-4C47-8161-58A2DD039289}" srcOrd="12" destOrd="0" presId="urn:microsoft.com/office/officeart/2005/8/layout/list1"/>
    <dgm:cxn modelId="{234CACE7-08E6-4BEB-AE23-6DD070C4FF0F}" type="presParOf" srcId="{B9D3CA6C-519D-4C47-8161-58A2DD039289}" destId="{FD78F8E8-E512-4D66-B5AE-4BF4494495C0}" srcOrd="0" destOrd="0" presId="urn:microsoft.com/office/officeart/2005/8/layout/list1"/>
    <dgm:cxn modelId="{E0A5E385-8804-40FA-979A-16A748D087E0}" type="presParOf" srcId="{B9D3CA6C-519D-4C47-8161-58A2DD039289}" destId="{49402AD4-2BD7-412B-B9DF-0B3F97E7159E}" srcOrd="1" destOrd="0" presId="urn:microsoft.com/office/officeart/2005/8/layout/list1"/>
    <dgm:cxn modelId="{79314039-74EF-4A9D-BD3F-56E1D8F27910}" type="presParOf" srcId="{2619D9A6-DF83-48D2-957A-9216CEF0401E}" destId="{385399C1-0646-478D-9DEB-ABD67D6A36AA}" srcOrd="13" destOrd="0" presId="urn:microsoft.com/office/officeart/2005/8/layout/list1"/>
    <dgm:cxn modelId="{68F39D1C-EA90-494B-9FB7-835BDD7CB8F3}" type="presParOf" srcId="{2619D9A6-DF83-48D2-957A-9216CEF0401E}" destId="{AB99B155-2E43-4894-AAB2-27E15C736637}" srcOrd="14" destOrd="0" presId="urn:microsoft.com/office/officeart/2005/8/layout/list1"/>
    <dgm:cxn modelId="{16D94CFE-9B70-4602-ACB7-859CE2839EBC}" type="presParOf" srcId="{2619D9A6-DF83-48D2-957A-9216CEF0401E}" destId="{A94662FE-EC97-408F-9479-69FDE54243D4}" srcOrd="15" destOrd="0" presId="urn:microsoft.com/office/officeart/2005/8/layout/list1"/>
    <dgm:cxn modelId="{13A2FBAA-BD38-4EF8-BBCE-A05673BD2374}" type="presParOf" srcId="{2619D9A6-DF83-48D2-957A-9216CEF0401E}" destId="{7AFA171B-25EA-419A-8100-B11BAC12BCDB}" srcOrd="16" destOrd="0" presId="urn:microsoft.com/office/officeart/2005/8/layout/list1"/>
    <dgm:cxn modelId="{C6170081-A57D-4B00-9C37-34DF468E62A1}" type="presParOf" srcId="{7AFA171B-25EA-419A-8100-B11BAC12BCDB}" destId="{98F97B34-0EC4-4EF0-BDE1-8E037F2BC81B}" srcOrd="0" destOrd="0" presId="urn:microsoft.com/office/officeart/2005/8/layout/list1"/>
    <dgm:cxn modelId="{C52F8A4A-744F-4602-81A5-02096FE1BCBE}" type="presParOf" srcId="{7AFA171B-25EA-419A-8100-B11BAC12BCDB}" destId="{BD58F689-F3C8-4B6D-8590-6EDAE68648D2}" srcOrd="1" destOrd="0" presId="urn:microsoft.com/office/officeart/2005/8/layout/list1"/>
    <dgm:cxn modelId="{A7AB45C2-06F2-4E33-A464-02F9731C7749}" type="presParOf" srcId="{2619D9A6-DF83-48D2-957A-9216CEF0401E}" destId="{B40155BA-638E-4EF6-9E30-9327E6978AA5}" srcOrd="17" destOrd="0" presId="urn:microsoft.com/office/officeart/2005/8/layout/list1"/>
    <dgm:cxn modelId="{BA194EC8-FC4E-4EA1-85CD-7E89FB41BE7D}" type="presParOf" srcId="{2619D9A6-DF83-48D2-957A-9216CEF0401E}" destId="{894B0FDB-9FFD-41F3-A3A8-94AA2E6B53B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803B9-D791-4A03-A61F-6A4D577F05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ADC57F47-BE8C-4E7E-9E8E-5E5940113B57}">
      <dgm:prSet phldrT="[Texto]"/>
      <dgm:spPr/>
      <dgm:t>
        <a:bodyPr/>
        <a:lstStyle/>
        <a:p>
          <a:pPr algn="ctr"/>
          <a:r>
            <a:rPr lang="pt-BR" dirty="0" smtClean="0"/>
            <a:t>Gilberto </a:t>
          </a:r>
          <a:r>
            <a:rPr lang="pt-BR" dirty="0" err="1" smtClean="0"/>
            <a:t>Boaria</a:t>
          </a:r>
          <a:endParaRPr lang="pt-BR" dirty="0">
            <a:solidFill>
              <a:schemeClr val="tx1"/>
            </a:solidFill>
          </a:endParaRPr>
        </a:p>
      </dgm:t>
    </dgm:pt>
    <dgm:pt modelId="{CF2D6081-A3A9-481F-881B-426A1370EB2F}" type="parTrans" cxnId="{56E665CE-FAD9-4C7B-A52D-384163D02B93}">
      <dgm:prSet/>
      <dgm:spPr/>
      <dgm:t>
        <a:bodyPr/>
        <a:lstStyle/>
        <a:p>
          <a:endParaRPr lang="pt-BR"/>
        </a:p>
      </dgm:t>
    </dgm:pt>
    <dgm:pt modelId="{BE08174F-D5E8-4A8F-84D6-9BA31EEDDE7D}" type="sibTrans" cxnId="{56E665CE-FAD9-4C7B-A52D-384163D02B93}">
      <dgm:prSet/>
      <dgm:spPr/>
      <dgm:t>
        <a:bodyPr/>
        <a:lstStyle/>
        <a:p>
          <a:endParaRPr lang="pt-BR"/>
        </a:p>
      </dgm:t>
    </dgm:pt>
    <dgm:pt modelId="{AAA4AAE0-59AE-41A6-AF69-AF51F3C45C91}">
      <dgm:prSet/>
      <dgm:spPr/>
      <dgm:t>
        <a:bodyPr/>
        <a:lstStyle/>
        <a:p>
          <a:pPr algn="ctr"/>
          <a:r>
            <a:rPr lang="pt-BR" dirty="0" err="1" smtClean="0"/>
            <a:t>Cleverson</a:t>
          </a:r>
          <a:r>
            <a:rPr lang="pt-BR" dirty="0" smtClean="0"/>
            <a:t> Lucas dos Santos</a:t>
          </a:r>
          <a:endParaRPr lang="pt-BR" dirty="0">
            <a:solidFill>
              <a:schemeClr val="tx1"/>
            </a:solidFill>
          </a:endParaRPr>
        </a:p>
      </dgm:t>
    </dgm:pt>
    <dgm:pt modelId="{B90005C7-A6E0-4EE6-90A0-63AE6FC82410}" type="parTrans" cxnId="{5282F8F2-BF2E-4163-919D-F358C05A2787}">
      <dgm:prSet/>
      <dgm:spPr/>
      <dgm:t>
        <a:bodyPr/>
        <a:lstStyle/>
        <a:p>
          <a:endParaRPr lang="pt-BR"/>
        </a:p>
      </dgm:t>
    </dgm:pt>
    <dgm:pt modelId="{B3E6604E-D434-414B-A440-BA145F1C868C}" type="sibTrans" cxnId="{5282F8F2-BF2E-4163-919D-F358C05A2787}">
      <dgm:prSet/>
      <dgm:spPr/>
      <dgm:t>
        <a:bodyPr/>
        <a:lstStyle/>
        <a:p>
          <a:endParaRPr lang="pt-BR"/>
        </a:p>
      </dgm:t>
    </dgm:pt>
    <dgm:pt modelId="{FBBBCE09-A1A6-4D87-A7AF-367F569C57B0}">
      <dgm:prSet/>
      <dgm:spPr/>
      <dgm:t>
        <a:bodyPr/>
        <a:lstStyle/>
        <a:p>
          <a:pPr algn="ctr"/>
          <a:r>
            <a:rPr lang="pt-BR" dirty="0" smtClean="0"/>
            <a:t>João Batista </a:t>
          </a:r>
          <a:r>
            <a:rPr lang="pt-BR" dirty="0" err="1" smtClean="0"/>
            <a:t>Boeira</a:t>
          </a:r>
          <a:endParaRPr lang="pt-BR" dirty="0">
            <a:solidFill>
              <a:schemeClr val="tx1"/>
            </a:solidFill>
          </a:endParaRPr>
        </a:p>
      </dgm:t>
    </dgm:pt>
    <dgm:pt modelId="{E60CE18B-8A72-4370-A0F6-75A05D1588EF}" type="parTrans" cxnId="{DE44BFAF-09EF-4D6B-A7CA-06002CD561FB}">
      <dgm:prSet/>
      <dgm:spPr/>
      <dgm:t>
        <a:bodyPr/>
        <a:lstStyle/>
        <a:p>
          <a:endParaRPr lang="pt-BR"/>
        </a:p>
      </dgm:t>
    </dgm:pt>
    <dgm:pt modelId="{94BB0428-2824-4825-A9E8-745E6F4A7033}" type="sibTrans" cxnId="{DE44BFAF-09EF-4D6B-A7CA-06002CD561FB}">
      <dgm:prSet/>
      <dgm:spPr/>
      <dgm:t>
        <a:bodyPr/>
        <a:lstStyle/>
        <a:p>
          <a:endParaRPr lang="pt-BR"/>
        </a:p>
      </dgm:t>
    </dgm:pt>
    <dgm:pt modelId="{52373858-AE40-4C1A-996B-517A86EDF80A}">
      <dgm:prSet/>
      <dgm:spPr/>
      <dgm:t>
        <a:bodyPr/>
        <a:lstStyle/>
        <a:p>
          <a:pPr algn="ctr"/>
          <a:r>
            <a:rPr lang="pt-BR" dirty="0" err="1" smtClean="0"/>
            <a:t>Edamara</a:t>
          </a:r>
          <a:r>
            <a:rPr lang="pt-BR" dirty="0" smtClean="0"/>
            <a:t> Maria </a:t>
          </a:r>
          <a:r>
            <a:rPr lang="pt-BR" dirty="0" err="1" smtClean="0"/>
            <a:t>Perius</a:t>
          </a:r>
          <a:endParaRPr lang="pt-BR" dirty="0">
            <a:solidFill>
              <a:schemeClr val="tx1"/>
            </a:solidFill>
          </a:endParaRPr>
        </a:p>
      </dgm:t>
    </dgm:pt>
    <dgm:pt modelId="{1B030A8A-17DA-4286-BABC-CE687DD6F1BC}" type="parTrans" cxnId="{55B0676E-B8C5-479F-B3F1-52AE612B1139}">
      <dgm:prSet/>
      <dgm:spPr/>
      <dgm:t>
        <a:bodyPr/>
        <a:lstStyle/>
        <a:p>
          <a:endParaRPr lang="pt-BR"/>
        </a:p>
      </dgm:t>
    </dgm:pt>
    <dgm:pt modelId="{233261DA-4BB0-4D80-932D-01F5F29301E3}" type="sibTrans" cxnId="{55B0676E-B8C5-479F-B3F1-52AE612B1139}">
      <dgm:prSet/>
      <dgm:spPr/>
      <dgm:t>
        <a:bodyPr/>
        <a:lstStyle/>
        <a:p>
          <a:endParaRPr lang="pt-BR"/>
        </a:p>
      </dgm:t>
    </dgm:pt>
    <dgm:pt modelId="{994C0538-C87E-4603-A875-7FC148B00BEF}">
      <dgm:prSet/>
      <dgm:spPr/>
      <dgm:t>
        <a:bodyPr/>
        <a:lstStyle/>
        <a:p>
          <a:endParaRPr lang="pt-BR"/>
        </a:p>
      </dgm:t>
    </dgm:pt>
    <dgm:pt modelId="{96128A4D-51AD-4021-9FAE-9E15CD2F1A1F}" type="parTrans" cxnId="{2CFD0F17-BD99-4B4C-B576-BA65E7A029A5}">
      <dgm:prSet/>
      <dgm:spPr/>
      <dgm:t>
        <a:bodyPr/>
        <a:lstStyle/>
        <a:p>
          <a:endParaRPr lang="pt-BR"/>
        </a:p>
      </dgm:t>
    </dgm:pt>
    <dgm:pt modelId="{7CCFB6B7-52B8-49E3-A5E6-DECD977D9068}" type="sibTrans" cxnId="{2CFD0F17-BD99-4B4C-B576-BA65E7A029A5}">
      <dgm:prSet/>
      <dgm:spPr/>
      <dgm:t>
        <a:bodyPr/>
        <a:lstStyle/>
        <a:p>
          <a:endParaRPr lang="pt-BR"/>
        </a:p>
      </dgm:t>
    </dgm:pt>
    <dgm:pt modelId="{2C6D6B16-0069-4458-8B60-F82019DD8E30}">
      <dgm:prSet/>
      <dgm:spPr/>
      <dgm:t>
        <a:bodyPr/>
        <a:lstStyle/>
        <a:p>
          <a:pPr algn="ctr"/>
          <a:r>
            <a:rPr lang="pt-BR" dirty="0" err="1" smtClean="0"/>
            <a:t>Wilian</a:t>
          </a:r>
          <a:r>
            <a:rPr lang="pt-BR" dirty="0" smtClean="0"/>
            <a:t> Sergio </a:t>
          </a:r>
          <a:r>
            <a:rPr lang="pt-BR" dirty="0" err="1" smtClean="0"/>
            <a:t>Olazar</a:t>
          </a:r>
          <a:endParaRPr lang="pt-BR" dirty="0">
            <a:solidFill>
              <a:schemeClr val="tx1"/>
            </a:solidFill>
          </a:endParaRPr>
        </a:p>
      </dgm:t>
    </dgm:pt>
    <dgm:pt modelId="{7B27257A-1EB7-419C-891C-D8B6579ACFA7}" type="parTrans" cxnId="{CAA7F023-ADDB-4E83-86C7-701052801505}">
      <dgm:prSet/>
      <dgm:spPr/>
      <dgm:t>
        <a:bodyPr/>
        <a:lstStyle/>
        <a:p>
          <a:endParaRPr lang="pt-BR"/>
        </a:p>
      </dgm:t>
    </dgm:pt>
    <dgm:pt modelId="{73592EB1-8678-4F52-B880-C1EEF2FC1356}" type="sibTrans" cxnId="{CAA7F023-ADDB-4E83-86C7-701052801505}">
      <dgm:prSet/>
      <dgm:spPr/>
      <dgm:t>
        <a:bodyPr/>
        <a:lstStyle/>
        <a:p>
          <a:endParaRPr lang="pt-BR"/>
        </a:p>
      </dgm:t>
    </dgm:pt>
    <dgm:pt modelId="{344583B4-CB84-487E-AD0F-D7B48B3507E5}">
      <dgm:prSet phldrT="[Texto]"/>
      <dgm:spPr/>
      <dgm:t>
        <a:bodyPr/>
        <a:lstStyle/>
        <a:p>
          <a:pPr algn="ctr"/>
          <a:r>
            <a:rPr lang="pt-BR" dirty="0" smtClean="0"/>
            <a:t>Paulo Fernando Vieira Machado</a:t>
          </a:r>
          <a:endParaRPr lang="pt-BR" dirty="0">
            <a:solidFill>
              <a:schemeClr val="tx1"/>
            </a:solidFill>
          </a:endParaRPr>
        </a:p>
      </dgm:t>
    </dgm:pt>
    <dgm:pt modelId="{845AE56F-D3A4-4377-B522-796876670B88}" type="sibTrans" cxnId="{FC579C40-1512-46AF-91C2-5085C50996EA}">
      <dgm:prSet/>
      <dgm:spPr/>
      <dgm:t>
        <a:bodyPr/>
        <a:lstStyle/>
        <a:p>
          <a:endParaRPr lang="pt-BR"/>
        </a:p>
      </dgm:t>
    </dgm:pt>
    <dgm:pt modelId="{D6A2A4A4-5E1F-43AB-B25F-2E5C34C33F5C}" type="parTrans" cxnId="{FC579C40-1512-46AF-91C2-5085C50996EA}">
      <dgm:prSet/>
      <dgm:spPr/>
      <dgm:t>
        <a:bodyPr/>
        <a:lstStyle/>
        <a:p>
          <a:endParaRPr lang="pt-BR"/>
        </a:p>
      </dgm:t>
    </dgm:pt>
    <dgm:pt modelId="{2619D9A6-DF83-48D2-957A-9216CEF0401E}" type="pres">
      <dgm:prSet presAssocID="{893803B9-D791-4A03-A61F-6A4D577F0542}" presName="linear" presStyleCnt="0">
        <dgm:presLayoutVars>
          <dgm:dir/>
          <dgm:animLvl val="lvl"/>
          <dgm:resizeHandles val="exact"/>
        </dgm:presLayoutVars>
      </dgm:prSet>
      <dgm:spPr/>
      <dgm:t>
        <a:bodyPr/>
        <a:lstStyle/>
        <a:p>
          <a:endParaRPr lang="pt-BR"/>
        </a:p>
      </dgm:t>
    </dgm:pt>
    <dgm:pt modelId="{1A31CAF1-DA51-4565-AED7-E44D9F67E919}" type="pres">
      <dgm:prSet presAssocID="{344583B4-CB84-487E-AD0F-D7B48B3507E5}" presName="parentLin" presStyleCnt="0"/>
      <dgm:spPr/>
    </dgm:pt>
    <dgm:pt modelId="{4783A15B-4BAE-4564-B570-DB437EC03378}" type="pres">
      <dgm:prSet presAssocID="{344583B4-CB84-487E-AD0F-D7B48B3507E5}" presName="parentLeftMargin" presStyleLbl="node1" presStyleIdx="0" presStyleCnt="6"/>
      <dgm:spPr/>
      <dgm:t>
        <a:bodyPr/>
        <a:lstStyle/>
        <a:p>
          <a:endParaRPr lang="pt-BR"/>
        </a:p>
      </dgm:t>
    </dgm:pt>
    <dgm:pt modelId="{7B9D118E-65BE-495A-9F2B-4BB8FA8D0B82}" type="pres">
      <dgm:prSet presAssocID="{344583B4-CB84-487E-AD0F-D7B48B3507E5}" presName="parentText" presStyleLbl="node1" presStyleIdx="0" presStyleCnt="6" custLinFactNeighborX="27531" custLinFactNeighborY="3692">
        <dgm:presLayoutVars>
          <dgm:chMax val="0"/>
          <dgm:bulletEnabled val="1"/>
        </dgm:presLayoutVars>
      </dgm:prSet>
      <dgm:spPr/>
      <dgm:t>
        <a:bodyPr/>
        <a:lstStyle/>
        <a:p>
          <a:endParaRPr lang="pt-BR"/>
        </a:p>
      </dgm:t>
    </dgm:pt>
    <dgm:pt modelId="{E26928EA-2485-4649-82EB-36A505B575AB}" type="pres">
      <dgm:prSet presAssocID="{344583B4-CB84-487E-AD0F-D7B48B3507E5}" presName="negativeSpace" presStyleCnt="0"/>
      <dgm:spPr/>
    </dgm:pt>
    <dgm:pt modelId="{360F6731-D84E-4B4F-A003-F5128C168F59}" type="pres">
      <dgm:prSet presAssocID="{344583B4-CB84-487E-AD0F-D7B48B3507E5}" presName="childText" presStyleLbl="conFgAcc1" presStyleIdx="0" presStyleCnt="6" custLinFactNeighborX="626" custLinFactNeighborY="-72538">
        <dgm:presLayoutVars>
          <dgm:bulletEnabled val="1"/>
        </dgm:presLayoutVars>
      </dgm:prSet>
      <dgm:spPr/>
    </dgm:pt>
    <dgm:pt modelId="{0467972C-0A9B-471D-9B6D-1A0692F235E7}" type="pres">
      <dgm:prSet presAssocID="{845AE56F-D3A4-4377-B522-796876670B88}" presName="spaceBetweenRectangles" presStyleCnt="0"/>
      <dgm:spPr/>
    </dgm:pt>
    <dgm:pt modelId="{FF0DD90E-C9BB-4DEE-87ED-D20DC18D37F8}" type="pres">
      <dgm:prSet presAssocID="{AAA4AAE0-59AE-41A6-AF69-AF51F3C45C91}" presName="parentLin" presStyleCnt="0"/>
      <dgm:spPr/>
    </dgm:pt>
    <dgm:pt modelId="{C4B49C54-C586-4213-8C04-20B7AEB5645D}" type="pres">
      <dgm:prSet presAssocID="{AAA4AAE0-59AE-41A6-AF69-AF51F3C45C91}" presName="parentLeftMargin" presStyleLbl="node1" presStyleIdx="0" presStyleCnt="6"/>
      <dgm:spPr/>
      <dgm:t>
        <a:bodyPr/>
        <a:lstStyle/>
        <a:p>
          <a:endParaRPr lang="pt-BR"/>
        </a:p>
      </dgm:t>
    </dgm:pt>
    <dgm:pt modelId="{46FC4516-0D76-4674-9A9B-F25D46BC1418}" type="pres">
      <dgm:prSet presAssocID="{AAA4AAE0-59AE-41A6-AF69-AF51F3C45C91}" presName="parentText" presStyleLbl="node1" presStyleIdx="1" presStyleCnt="6" custScaleX="102503">
        <dgm:presLayoutVars>
          <dgm:chMax val="0"/>
          <dgm:bulletEnabled val="1"/>
        </dgm:presLayoutVars>
      </dgm:prSet>
      <dgm:spPr/>
      <dgm:t>
        <a:bodyPr/>
        <a:lstStyle/>
        <a:p>
          <a:endParaRPr lang="pt-BR"/>
        </a:p>
      </dgm:t>
    </dgm:pt>
    <dgm:pt modelId="{4DCEA7A4-2323-4764-8C45-5CB39B301695}" type="pres">
      <dgm:prSet presAssocID="{AAA4AAE0-59AE-41A6-AF69-AF51F3C45C91}" presName="negativeSpace" presStyleCnt="0"/>
      <dgm:spPr/>
    </dgm:pt>
    <dgm:pt modelId="{611ABE2E-D7A6-422F-9AFC-F860D6EFE1E6}" type="pres">
      <dgm:prSet presAssocID="{AAA4AAE0-59AE-41A6-AF69-AF51F3C45C91}" presName="childText" presStyleLbl="conFgAcc1" presStyleIdx="1" presStyleCnt="6">
        <dgm:presLayoutVars>
          <dgm:bulletEnabled val="1"/>
        </dgm:presLayoutVars>
      </dgm:prSet>
      <dgm:spPr/>
    </dgm:pt>
    <dgm:pt modelId="{41A07DFC-F8D7-49F2-8B0C-B716F69C3AF5}" type="pres">
      <dgm:prSet presAssocID="{B3E6604E-D434-414B-A440-BA145F1C868C}" presName="spaceBetweenRectangles" presStyleCnt="0"/>
      <dgm:spPr/>
    </dgm:pt>
    <dgm:pt modelId="{D64535CA-7186-4AB0-A12C-A3550AF56C8C}" type="pres">
      <dgm:prSet presAssocID="{FBBBCE09-A1A6-4D87-A7AF-367F569C57B0}" presName="parentLin" presStyleCnt="0"/>
      <dgm:spPr/>
    </dgm:pt>
    <dgm:pt modelId="{1D888917-D4B0-4DA3-A492-AB5B1F053382}" type="pres">
      <dgm:prSet presAssocID="{FBBBCE09-A1A6-4D87-A7AF-367F569C57B0}" presName="parentLeftMargin" presStyleLbl="node1" presStyleIdx="1" presStyleCnt="6"/>
      <dgm:spPr/>
      <dgm:t>
        <a:bodyPr/>
        <a:lstStyle/>
        <a:p>
          <a:endParaRPr lang="pt-BR"/>
        </a:p>
      </dgm:t>
    </dgm:pt>
    <dgm:pt modelId="{0F309217-64EB-4112-B0A2-A5C09B264BA7}" type="pres">
      <dgm:prSet presAssocID="{FBBBCE09-A1A6-4D87-A7AF-367F569C57B0}" presName="parentText" presStyleLbl="node1" presStyleIdx="2" presStyleCnt="6" custScaleX="103100">
        <dgm:presLayoutVars>
          <dgm:chMax val="0"/>
          <dgm:bulletEnabled val="1"/>
        </dgm:presLayoutVars>
      </dgm:prSet>
      <dgm:spPr/>
      <dgm:t>
        <a:bodyPr/>
        <a:lstStyle/>
        <a:p>
          <a:endParaRPr lang="pt-BR"/>
        </a:p>
      </dgm:t>
    </dgm:pt>
    <dgm:pt modelId="{10B9035E-F06F-445C-B908-44891CC2E4FE}" type="pres">
      <dgm:prSet presAssocID="{FBBBCE09-A1A6-4D87-A7AF-367F569C57B0}" presName="negativeSpace" presStyleCnt="0"/>
      <dgm:spPr/>
    </dgm:pt>
    <dgm:pt modelId="{5F4E5A10-DE70-4686-A97F-CCFE7C48AE0A}" type="pres">
      <dgm:prSet presAssocID="{FBBBCE09-A1A6-4D87-A7AF-367F569C57B0}" presName="childText" presStyleLbl="conFgAcc1" presStyleIdx="2" presStyleCnt="6" custLinFactNeighborX="-2" custLinFactNeighborY="-11719">
        <dgm:presLayoutVars>
          <dgm:bulletEnabled val="1"/>
        </dgm:presLayoutVars>
      </dgm:prSet>
      <dgm:spPr/>
    </dgm:pt>
    <dgm:pt modelId="{0EDC5045-E733-4F8A-8367-11946E2E54A6}" type="pres">
      <dgm:prSet presAssocID="{94BB0428-2824-4825-A9E8-745E6F4A7033}" presName="spaceBetweenRectangles" presStyleCnt="0"/>
      <dgm:spPr/>
    </dgm:pt>
    <dgm:pt modelId="{B9D3CA6C-519D-4C47-8161-58A2DD039289}" type="pres">
      <dgm:prSet presAssocID="{52373858-AE40-4C1A-996B-517A86EDF80A}" presName="parentLin" presStyleCnt="0"/>
      <dgm:spPr/>
    </dgm:pt>
    <dgm:pt modelId="{FD78F8E8-E512-4D66-B5AE-4BF4494495C0}" type="pres">
      <dgm:prSet presAssocID="{52373858-AE40-4C1A-996B-517A86EDF80A}" presName="parentLeftMargin" presStyleLbl="node1" presStyleIdx="2" presStyleCnt="6"/>
      <dgm:spPr/>
      <dgm:t>
        <a:bodyPr/>
        <a:lstStyle/>
        <a:p>
          <a:endParaRPr lang="pt-BR"/>
        </a:p>
      </dgm:t>
    </dgm:pt>
    <dgm:pt modelId="{49402AD4-2BD7-412B-B9DF-0B3F97E7159E}" type="pres">
      <dgm:prSet presAssocID="{52373858-AE40-4C1A-996B-517A86EDF80A}" presName="parentText" presStyleLbl="node1" presStyleIdx="3" presStyleCnt="6" custScaleX="102503">
        <dgm:presLayoutVars>
          <dgm:chMax val="0"/>
          <dgm:bulletEnabled val="1"/>
        </dgm:presLayoutVars>
      </dgm:prSet>
      <dgm:spPr/>
      <dgm:t>
        <a:bodyPr/>
        <a:lstStyle/>
        <a:p>
          <a:endParaRPr lang="pt-BR"/>
        </a:p>
      </dgm:t>
    </dgm:pt>
    <dgm:pt modelId="{385399C1-0646-478D-9DEB-ABD67D6A36AA}" type="pres">
      <dgm:prSet presAssocID="{52373858-AE40-4C1A-996B-517A86EDF80A}" presName="negativeSpace" presStyleCnt="0"/>
      <dgm:spPr/>
    </dgm:pt>
    <dgm:pt modelId="{AB99B155-2E43-4894-AAB2-27E15C736637}" type="pres">
      <dgm:prSet presAssocID="{52373858-AE40-4C1A-996B-517A86EDF80A}" presName="childText" presStyleLbl="conFgAcc1" presStyleIdx="3" presStyleCnt="6">
        <dgm:presLayoutVars>
          <dgm:bulletEnabled val="1"/>
        </dgm:presLayoutVars>
      </dgm:prSet>
      <dgm:spPr/>
    </dgm:pt>
    <dgm:pt modelId="{A94662FE-EC97-408F-9479-69FDE54243D4}" type="pres">
      <dgm:prSet presAssocID="{233261DA-4BB0-4D80-932D-01F5F29301E3}" presName="spaceBetweenRectangles" presStyleCnt="0"/>
      <dgm:spPr/>
    </dgm:pt>
    <dgm:pt modelId="{7AFA171B-25EA-419A-8100-B11BAC12BCDB}" type="pres">
      <dgm:prSet presAssocID="{ADC57F47-BE8C-4E7E-9E8E-5E5940113B57}" presName="parentLin" presStyleCnt="0"/>
      <dgm:spPr/>
    </dgm:pt>
    <dgm:pt modelId="{98F97B34-0EC4-4EF0-BDE1-8E037F2BC81B}" type="pres">
      <dgm:prSet presAssocID="{ADC57F47-BE8C-4E7E-9E8E-5E5940113B57}" presName="parentLeftMargin" presStyleLbl="node1" presStyleIdx="3" presStyleCnt="6"/>
      <dgm:spPr/>
      <dgm:t>
        <a:bodyPr/>
        <a:lstStyle/>
        <a:p>
          <a:endParaRPr lang="pt-BR"/>
        </a:p>
      </dgm:t>
    </dgm:pt>
    <dgm:pt modelId="{BD58F689-F3C8-4B6D-8590-6EDAE68648D2}" type="pres">
      <dgm:prSet presAssocID="{ADC57F47-BE8C-4E7E-9E8E-5E5940113B57}" presName="parentText" presStyleLbl="node1" presStyleIdx="4" presStyleCnt="6" custScaleX="102503">
        <dgm:presLayoutVars>
          <dgm:chMax val="0"/>
          <dgm:bulletEnabled val="1"/>
        </dgm:presLayoutVars>
      </dgm:prSet>
      <dgm:spPr/>
      <dgm:t>
        <a:bodyPr/>
        <a:lstStyle/>
        <a:p>
          <a:endParaRPr lang="pt-BR"/>
        </a:p>
      </dgm:t>
    </dgm:pt>
    <dgm:pt modelId="{B40155BA-638E-4EF6-9E30-9327E6978AA5}" type="pres">
      <dgm:prSet presAssocID="{ADC57F47-BE8C-4E7E-9E8E-5E5940113B57}" presName="negativeSpace" presStyleCnt="0"/>
      <dgm:spPr/>
    </dgm:pt>
    <dgm:pt modelId="{894B0FDB-9FFD-41F3-A3A8-94AA2E6B53B5}" type="pres">
      <dgm:prSet presAssocID="{ADC57F47-BE8C-4E7E-9E8E-5E5940113B57}" presName="childText" presStyleLbl="conFgAcc1" presStyleIdx="4" presStyleCnt="6">
        <dgm:presLayoutVars>
          <dgm:bulletEnabled val="1"/>
        </dgm:presLayoutVars>
      </dgm:prSet>
      <dgm:spPr/>
      <dgm:t>
        <a:bodyPr/>
        <a:lstStyle/>
        <a:p>
          <a:endParaRPr lang="pt-BR"/>
        </a:p>
      </dgm:t>
    </dgm:pt>
    <dgm:pt modelId="{8E7389A5-E927-4047-923F-DD0995101B34}" type="pres">
      <dgm:prSet presAssocID="{BE08174F-D5E8-4A8F-84D6-9BA31EEDDE7D}" presName="spaceBetweenRectangles" presStyleCnt="0"/>
      <dgm:spPr/>
    </dgm:pt>
    <dgm:pt modelId="{14DAD981-4393-48FD-B409-92D800D39224}" type="pres">
      <dgm:prSet presAssocID="{2C6D6B16-0069-4458-8B60-F82019DD8E30}" presName="parentLin" presStyleCnt="0"/>
      <dgm:spPr/>
    </dgm:pt>
    <dgm:pt modelId="{1E3FFB20-DD2E-44CF-A46F-23860002754D}" type="pres">
      <dgm:prSet presAssocID="{2C6D6B16-0069-4458-8B60-F82019DD8E30}" presName="parentLeftMargin" presStyleLbl="node1" presStyleIdx="4" presStyleCnt="6"/>
      <dgm:spPr/>
      <dgm:t>
        <a:bodyPr/>
        <a:lstStyle/>
        <a:p>
          <a:endParaRPr lang="pt-BR"/>
        </a:p>
      </dgm:t>
    </dgm:pt>
    <dgm:pt modelId="{D9F8FBB0-3548-4763-8898-F11CB080163E}" type="pres">
      <dgm:prSet presAssocID="{2C6D6B16-0069-4458-8B60-F82019DD8E30}" presName="parentText" presStyleLbl="node1" presStyleIdx="5" presStyleCnt="6">
        <dgm:presLayoutVars>
          <dgm:chMax val="0"/>
          <dgm:bulletEnabled val="1"/>
        </dgm:presLayoutVars>
      </dgm:prSet>
      <dgm:spPr/>
      <dgm:t>
        <a:bodyPr/>
        <a:lstStyle/>
        <a:p>
          <a:endParaRPr lang="pt-BR"/>
        </a:p>
      </dgm:t>
    </dgm:pt>
    <dgm:pt modelId="{358F10A8-918A-43E9-B999-1DDF8D291307}" type="pres">
      <dgm:prSet presAssocID="{2C6D6B16-0069-4458-8B60-F82019DD8E30}" presName="negativeSpace" presStyleCnt="0"/>
      <dgm:spPr/>
    </dgm:pt>
    <dgm:pt modelId="{2513A8CC-76E0-49B4-A9BA-97E051D7701D}" type="pres">
      <dgm:prSet presAssocID="{2C6D6B16-0069-4458-8B60-F82019DD8E30}" presName="childText" presStyleLbl="conFgAcc1" presStyleIdx="5" presStyleCnt="6" custLinFactNeighborX="375" custLinFactNeighborY="-15618">
        <dgm:presLayoutVars>
          <dgm:bulletEnabled val="1"/>
        </dgm:presLayoutVars>
      </dgm:prSet>
      <dgm:spPr/>
    </dgm:pt>
  </dgm:ptLst>
  <dgm:cxnLst>
    <dgm:cxn modelId="{F3562BC9-0B2D-493F-8367-F3629E21ECB4}" type="presOf" srcId="{2C6D6B16-0069-4458-8B60-F82019DD8E30}" destId="{D9F8FBB0-3548-4763-8898-F11CB080163E}" srcOrd="1" destOrd="0" presId="urn:microsoft.com/office/officeart/2005/8/layout/list1"/>
    <dgm:cxn modelId="{2CFD0F17-BD99-4B4C-B576-BA65E7A029A5}" srcId="{ADC57F47-BE8C-4E7E-9E8E-5E5940113B57}" destId="{994C0538-C87E-4603-A875-7FC148B00BEF}" srcOrd="0" destOrd="0" parTransId="{96128A4D-51AD-4021-9FAE-9E15CD2F1A1F}" sibTransId="{7CCFB6B7-52B8-49E3-A5E6-DECD977D9068}"/>
    <dgm:cxn modelId="{56E665CE-FAD9-4C7B-A52D-384163D02B93}" srcId="{893803B9-D791-4A03-A61F-6A4D577F0542}" destId="{ADC57F47-BE8C-4E7E-9E8E-5E5940113B57}" srcOrd="4" destOrd="0" parTransId="{CF2D6081-A3A9-481F-881B-426A1370EB2F}" sibTransId="{BE08174F-D5E8-4A8F-84D6-9BA31EEDDE7D}"/>
    <dgm:cxn modelId="{5282F8F2-BF2E-4163-919D-F358C05A2787}" srcId="{893803B9-D791-4A03-A61F-6A4D577F0542}" destId="{AAA4AAE0-59AE-41A6-AF69-AF51F3C45C91}" srcOrd="1" destOrd="0" parTransId="{B90005C7-A6E0-4EE6-90A0-63AE6FC82410}" sibTransId="{B3E6604E-D434-414B-A440-BA145F1C868C}"/>
    <dgm:cxn modelId="{F8E4D5CF-8FFD-4396-8A54-BA36981B7811}" type="presOf" srcId="{ADC57F47-BE8C-4E7E-9E8E-5E5940113B57}" destId="{98F97B34-0EC4-4EF0-BDE1-8E037F2BC81B}" srcOrd="0" destOrd="0" presId="urn:microsoft.com/office/officeart/2005/8/layout/list1"/>
    <dgm:cxn modelId="{0FF24E68-D921-4BB0-98D7-FA32411512BA}" type="presOf" srcId="{344583B4-CB84-487E-AD0F-D7B48B3507E5}" destId="{4783A15B-4BAE-4564-B570-DB437EC03378}" srcOrd="0" destOrd="0" presId="urn:microsoft.com/office/officeart/2005/8/layout/list1"/>
    <dgm:cxn modelId="{9216A7CA-9449-45EF-938E-F679B2DFEF3A}" type="presOf" srcId="{AAA4AAE0-59AE-41A6-AF69-AF51F3C45C91}" destId="{C4B49C54-C586-4213-8C04-20B7AEB5645D}" srcOrd="0" destOrd="0" presId="urn:microsoft.com/office/officeart/2005/8/layout/list1"/>
    <dgm:cxn modelId="{DE44BFAF-09EF-4D6B-A7CA-06002CD561FB}" srcId="{893803B9-D791-4A03-A61F-6A4D577F0542}" destId="{FBBBCE09-A1A6-4D87-A7AF-367F569C57B0}" srcOrd="2" destOrd="0" parTransId="{E60CE18B-8A72-4370-A0F6-75A05D1588EF}" sibTransId="{94BB0428-2824-4825-A9E8-745E6F4A7033}"/>
    <dgm:cxn modelId="{68B69331-4FB0-4E65-BAE0-2F52143AF11F}" type="presOf" srcId="{FBBBCE09-A1A6-4D87-A7AF-367F569C57B0}" destId="{0F309217-64EB-4112-B0A2-A5C09B264BA7}" srcOrd="1" destOrd="0" presId="urn:microsoft.com/office/officeart/2005/8/layout/list1"/>
    <dgm:cxn modelId="{0D5DDFC6-53D2-4CD8-977C-F6388A8FEAFE}" type="presOf" srcId="{AAA4AAE0-59AE-41A6-AF69-AF51F3C45C91}" destId="{46FC4516-0D76-4674-9A9B-F25D46BC1418}" srcOrd="1" destOrd="0" presId="urn:microsoft.com/office/officeart/2005/8/layout/list1"/>
    <dgm:cxn modelId="{552E4638-CE09-410A-A1CF-57798D903991}" type="presOf" srcId="{893803B9-D791-4A03-A61F-6A4D577F0542}" destId="{2619D9A6-DF83-48D2-957A-9216CEF0401E}" srcOrd="0" destOrd="0" presId="urn:microsoft.com/office/officeart/2005/8/layout/list1"/>
    <dgm:cxn modelId="{9B5A4373-B281-4B53-A4F3-F9D805FBDF28}" type="presOf" srcId="{994C0538-C87E-4603-A875-7FC148B00BEF}" destId="{894B0FDB-9FFD-41F3-A3A8-94AA2E6B53B5}" srcOrd="0" destOrd="0" presId="urn:microsoft.com/office/officeart/2005/8/layout/list1"/>
    <dgm:cxn modelId="{FA68EDFB-E9F6-41A7-9A69-69D9F0ADEADA}" type="presOf" srcId="{344583B4-CB84-487E-AD0F-D7B48B3507E5}" destId="{7B9D118E-65BE-495A-9F2B-4BB8FA8D0B82}" srcOrd="1" destOrd="0" presId="urn:microsoft.com/office/officeart/2005/8/layout/list1"/>
    <dgm:cxn modelId="{21F7B0C4-5EED-489C-81A5-64F496989582}" type="presOf" srcId="{2C6D6B16-0069-4458-8B60-F82019DD8E30}" destId="{1E3FFB20-DD2E-44CF-A46F-23860002754D}" srcOrd="0" destOrd="0" presId="urn:microsoft.com/office/officeart/2005/8/layout/list1"/>
    <dgm:cxn modelId="{D280C498-A546-40EB-BC68-380680A8E2D6}" type="presOf" srcId="{FBBBCE09-A1A6-4D87-A7AF-367F569C57B0}" destId="{1D888917-D4B0-4DA3-A492-AB5B1F053382}" srcOrd="0" destOrd="0" presId="urn:microsoft.com/office/officeart/2005/8/layout/list1"/>
    <dgm:cxn modelId="{149482F7-9E80-4732-A8B9-A21C36272069}" type="presOf" srcId="{52373858-AE40-4C1A-996B-517A86EDF80A}" destId="{FD78F8E8-E512-4D66-B5AE-4BF4494495C0}" srcOrd="0" destOrd="0" presId="urn:microsoft.com/office/officeart/2005/8/layout/list1"/>
    <dgm:cxn modelId="{55B0676E-B8C5-479F-B3F1-52AE612B1139}" srcId="{893803B9-D791-4A03-A61F-6A4D577F0542}" destId="{52373858-AE40-4C1A-996B-517A86EDF80A}" srcOrd="3" destOrd="0" parTransId="{1B030A8A-17DA-4286-BABC-CE687DD6F1BC}" sibTransId="{233261DA-4BB0-4D80-932D-01F5F29301E3}"/>
    <dgm:cxn modelId="{FC579C40-1512-46AF-91C2-5085C50996EA}" srcId="{893803B9-D791-4A03-A61F-6A4D577F0542}" destId="{344583B4-CB84-487E-AD0F-D7B48B3507E5}" srcOrd="0" destOrd="0" parTransId="{D6A2A4A4-5E1F-43AB-B25F-2E5C34C33F5C}" sibTransId="{845AE56F-D3A4-4377-B522-796876670B88}"/>
    <dgm:cxn modelId="{CAA7F023-ADDB-4E83-86C7-701052801505}" srcId="{893803B9-D791-4A03-A61F-6A4D577F0542}" destId="{2C6D6B16-0069-4458-8B60-F82019DD8E30}" srcOrd="5" destOrd="0" parTransId="{7B27257A-1EB7-419C-891C-D8B6579ACFA7}" sibTransId="{73592EB1-8678-4F52-B880-C1EEF2FC1356}"/>
    <dgm:cxn modelId="{E4C503B6-C514-4E5A-9AD8-17D57B422366}" type="presOf" srcId="{52373858-AE40-4C1A-996B-517A86EDF80A}" destId="{49402AD4-2BD7-412B-B9DF-0B3F97E7159E}" srcOrd="1" destOrd="0" presId="urn:microsoft.com/office/officeart/2005/8/layout/list1"/>
    <dgm:cxn modelId="{61D5F3B6-16EF-4041-830E-9725808AC449}" type="presOf" srcId="{ADC57F47-BE8C-4E7E-9E8E-5E5940113B57}" destId="{BD58F689-F3C8-4B6D-8590-6EDAE68648D2}" srcOrd="1" destOrd="0" presId="urn:microsoft.com/office/officeart/2005/8/layout/list1"/>
    <dgm:cxn modelId="{F07D1431-3257-4AB7-B197-139620505D33}" type="presParOf" srcId="{2619D9A6-DF83-48D2-957A-9216CEF0401E}" destId="{1A31CAF1-DA51-4565-AED7-E44D9F67E919}" srcOrd="0" destOrd="0" presId="urn:microsoft.com/office/officeart/2005/8/layout/list1"/>
    <dgm:cxn modelId="{D3C7E909-EC09-46E4-A330-780783541E5B}" type="presParOf" srcId="{1A31CAF1-DA51-4565-AED7-E44D9F67E919}" destId="{4783A15B-4BAE-4564-B570-DB437EC03378}" srcOrd="0" destOrd="0" presId="urn:microsoft.com/office/officeart/2005/8/layout/list1"/>
    <dgm:cxn modelId="{9AD68F11-B725-4100-82C9-B19243F5587D}" type="presParOf" srcId="{1A31CAF1-DA51-4565-AED7-E44D9F67E919}" destId="{7B9D118E-65BE-495A-9F2B-4BB8FA8D0B82}" srcOrd="1" destOrd="0" presId="urn:microsoft.com/office/officeart/2005/8/layout/list1"/>
    <dgm:cxn modelId="{A37DDE44-9FE9-4BED-8185-56D6E6AA2464}" type="presParOf" srcId="{2619D9A6-DF83-48D2-957A-9216CEF0401E}" destId="{E26928EA-2485-4649-82EB-36A505B575AB}" srcOrd="1" destOrd="0" presId="urn:microsoft.com/office/officeart/2005/8/layout/list1"/>
    <dgm:cxn modelId="{1D9F3E50-0F49-4DA0-BEAE-C7C88FB3FC50}" type="presParOf" srcId="{2619D9A6-DF83-48D2-957A-9216CEF0401E}" destId="{360F6731-D84E-4B4F-A003-F5128C168F59}" srcOrd="2" destOrd="0" presId="urn:microsoft.com/office/officeart/2005/8/layout/list1"/>
    <dgm:cxn modelId="{AD256AEF-B313-4575-A5B8-40FA78CF2496}" type="presParOf" srcId="{2619D9A6-DF83-48D2-957A-9216CEF0401E}" destId="{0467972C-0A9B-471D-9B6D-1A0692F235E7}" srcOrd="3" destOrd="0" presId="urn:microsoft.com/office/officeart/2005/8/layout/list1"/>
    <dgm:cxn modelId="{F61A49A4-AE0C-4623-854E-591055C1BF26}" type="presParOf" srcId="{2619D9A6-DF83-48D2-957A-9216CEF0401E}" destId="{FF0DD90E-C9BB-4DEE-87ED-D20DC18D37F8}" srcOrd="4" destOrd="0" presId="urn:microsoft.com/office/officeart/2005/8/layout/list1"/>
    <dgm:cxn modelId="{269688A4-00E6-4B80-A55E-6485F6B6B89D}" type="presParOf" srcId="{FF0DD90E-C9BB-4DEE-87ED-D20DC18D37F8}" destId="{C4B49C54-C586-4213-8C04-20B7AEB5645D}" srcOrd="0" destOrd="0" presId="urn:microsoft.com/office/officeart/2005/8/layout/list1"/>
    <dgm:cxn modelId="{A3D9C2AC-CF61-4744-8E93-F4F7EED5722C}" type="presParOf" srcId="{FF0DD90E-C9BB-4DEE-87ED-D20DC18D37F8}" destId="{46FC4516-0D76-4674-9A9B-F25D46BC1418}" srcOrd="1" destOrd="0" presId="urn:microsoft.com/office/officeart/2005/8/layout/list1"/>
    <dgm:cxn modelId="{ED3B6B09-E863-4565-98BA-2B8B64333E0D}" type="presParOf" srcId="{2619D9A6-DF83-48D2-957A-9216CEF0401E}" destId="{4DCEA7A4-2323-4764-8C45-5CB39B301695}" srcOrd="5" destOrd="0" presId="urn:microsoft.com/office/officeart/2005/8/layout/list1"/>
    <dgm:cxn modelId="{8397AFFF-5523-45C3-9148-44C22F3BAB41}" type="presParOf" srcId="{2619D9A6-DF83-48D2-957A-9216CEF0401E}" destId="{611ABE2E-D7A6-422F-9AFC-F860D6EFE1E6}" srcOrd="6" destOrd="0" presId="urn:microsoft.com/office/officeart/2005/8/layout/list1"/>
    <dgm:cxn modelId="{53FC872C-E25E-42A0-A59D-D3DDE2D45A4A}" type="presParOf" srcId="{2619D9A6-DF83-48D2-957A-9216CEF0401E}" destId="{41A07DFC-F8D7-49F2-8B0C-B716F69C3AF5}" srcOrd="7" destOrd="0" presId="urn:microsoft.com/office/officeart/2005/8/layout/list1"/>
    <dgm:cxn modelId="{0C15BC54-EA01-43E1-A058-39959B25C66D}" type="presParOf" srcId="{2619D9A6-DF83-48D2-957A-9216CEF0401E}" destId="{D64535CA-7186-4AB0-A12C-A3550AF56C8C}" srcOrd="8" destOrd="0" presId="urn:microsoft.com/office/officeart/2005/8/layout/list1"/>
    <dgm:cxn modelId="{6D043406-A2B8-40D6-AB38-9080E2DB38F7}" type="presParOf" srcId="{D64535CA-7186-4AB0-A12C-A3550AF56C8C}" destId="{1D888917-D4B0-4DA3-A492-AB5B1F053382}" srcOrd="0" destOrd="0" presId="urn:microsoft.com/office/officeart/2005/8/layout/list1"/>
    <dgm:cxn modelId="{8F1CC3ED-4901-4F7A-987B-FA2202E1D8DF}" type="presParOf" srcId="{D64535CA-7186-4AB0-A12C-A3550AF56C8C}" destId="{0F309217-64EB-4112-B0A2-A5C09B264BA7}" srcOrd="1" destOrd="0" presId="urn:microsoft.com/office/officeart/2005/8/layout/list1"/>
    <dgm:cxn modelId="{A8446C35-0503-498C-9382-21A09B2E0FEB}" type="presParOf" srcId="{2619D9A6-DF83-48D2-957A-9216CEF0401E}" destId="{10B9035E-F06F-445C-B908-44891CC2E4FE}" srcOrd="9" destOrd="0" presId="urn:microsoft.com/office/officeart/2005/8/layout/list1"/>
    <dgm:cxn modelId="{55A32EFC-B90A-4519-A944-C4F60E84D947}" type="presParOf" srcId="{2619D9A6-DF83-48D2-957A-9216CEF0401E}" destId="{5F4E5A10-DE70-4686-A97F-CCFE7C48AE0A}" srcOrd="10" destOrd="0" presId="urn:microsoft.com/office/officeart/2005/8/layout/list1"/>
    <dgm:cxn modelId="{F1FAF24C-A1C9-432D-A92D-DDA151FE5EF7}" type="presParOf" srcId="{2619D9A6-DF83-48D2-957A-9216CEF0401E}" destId="{0EDC5045-E733-4F8A-8367-11946E2E54A6}" srcOrd="11" destOrd="0" presId="urn:microsoft.com/office/officeart/2005/8/layout/list1"/>
    <dgm:cxn modelId="{1D40C102-356F-4598-BE7C-B7807B2891F3}" type="presParOf" srcId="{2619D9A6-DF83-48D2-957A-9216CEF0401E}" destId="{B9D3CA6C-519D-4C47-8161-58A2DD039289}" srcOrd="12" destOrd="0" presId="urn:microsoft.com/office/officeart/2005/8/layout/list1"/>
    <dgm:cxn modelId="{FC5FD0EC-171F-49AC-81F4-8E93C5A24A22}" type="presParOf" srcId="{B9D3CA6C-519D-4C47-8161-58A2DD039289}" destId="{FD78F8E8-E512-4D66-B5AE-4BF4494495C0}" srcOrd="0" destOrd="0" presId="urn:microsoft.com/office/officeart/2005/8/layout/list1"/>
    <dgm:cxn modelId="{889D5933-C2A7-4754-9B3D-428B2134D4DE}" type="presParOf" srcId="{B9D3CA6C-519D-4C47-8161-58A2DD039289}" destId="{49402AD4-2BD7-412B-B9DF-0B3F97E7159E}" srcOrd="1" destOrd="0" presId="urn:microsoft.com/office/officeart/2005/8/layout/list1"/>
    <dgm:cxn modelId="{2A95B416-32ED-4415-80D4-ABEEB4B89192}" type="presParOf" srcId="{2619D9A6-DF83-48D2-957A-9216CEF0401E}" destId="{385399C1-0646-478D-9DEB-ABD67D6A36AA}" srcOrd="13" destOrd="0" presId="urn:microsoft.com/office/officeart/2005/8/layout/list1"/>
    <dgm:cxn modelId="{2B5D09EF-8E9A-410B-9684-8FD20CA5BC60}" type="presParOf" srcId="{2619D9A6-DF83-48D2-957A-9216CEF0401E}" destId="{AB99B155-2E43-4894-AAB2-27E15C736637}" srcOrd="14" destOrd="0" presId="urn:microsoft.com/office/officeart/2005/8/layout/list1"/>
    <dgm:cxn modelId="{D0D5B831-F152-4ADB-A56D-FDAD9258CC4E}" type="presParOf" srcId="{2619D9A6-DF83-48D2-957A-9216CEF0401E}" destId="{A94662FE-EC97-408F-9479-69FDE54243D4}" srcOrd="15" destOrd="0" presId="urn:microsoft.com/office/officeart/2005/8/layout/list1"/>
    <dgm:cxn modelId="{56B8F6B5-11BA-4A7B-AEAC-1EE97FC31CF2}" type="presParOf" srcId="{2619D9A6-DF83-48D2-957A-9216CEF0401E}" destId="{7AFA171B-25EA-419A-8100-B11BAC12BCDB}" srcOrd="16" destOrd="0" presId="urn:microsoft.com/office/officeart/2005/8/layout/list1"/>
    <dgm:cxn modelId="{55EF3110-F711-4C53-B680-303C6566946D}" type="presParOf" srcId="{7AFA171B-25EA-419A-8100-B11BAC12BCDB}" destId="{98F97B34-0EC4-4EF0-BDE1-8E037F2BC81B}" srcOrd="0" destOrd="0" presId="urn:microsoft.com/office/officeart/2005/8/layout/list1"/>
    <dgm:cxn modelId="{B773B496-8F31-44FA-9CB1-6DAC9D4D8CEA}" type="presParOf" srcId="{7AFA171B-25EA-419A-8100-B11BAC12BCDB}" destId="{BD58F689-F3C8-4B6D-8590-6EDAE68648D2}" srcOrd="1" destOrd="0" presId="urn:microsoft.com/office/officeart/2005/8/layout/list1"/>
    <dgm:cxn modelId="{445A2A04-3DAE-4D3C-AF29-D454626050AC}" type="presParOf" srcId="{2619D9A6-DF83-48D2-957A-9216CEF0401E}" destId="{B40155BA-638E-4EF6-9E30-9327E6978AA5}" srcOrd="17" destOrd="0" presId="urn:microsoft.com/office/officeart/2005/8/layout/list1"/>
    <dgm:cxn modelId="{32E4227D-C042-455B-90B4-C4F569BDD234}" type="presParOf" srcId="{2619D9A6-DF83-48D2-957A-9216CEF0401E}" destId="{894B0FDB-9FFD-41F3-A3A8-94AA2E6B53B5}" srcOrd="18" destOrd="0" presId="urn:microsoft.com/office/officeart/2005/8/layout/list1"/>
    <dgm:cxn modelId="{894E172F-DAC3-4821-9520-D1160DA2092E}" type="presParOf" srcId="{2619D9A6-DF83-48D2-957A-9216CEF0401E}" destId="{8E7389A5-E927-4047-923F-DD0995101B34}" srcOrd="19" destOrd="0" presId="urn:microsoft.com/office/officeart/2005/8/layout/list1"/>
    <dgm:cxn modelId="{EF369FE2-8859-4C51-94AA-1B602E9F95E2}" type="presParOf" srcId="{2619D9A6-DF83-48D2-957A-9216CEF0401E}" destId="{14DAD981-4393-48FD-B409-92D800D39224}" srcOrd="20" destOrd="0" presId="urn:microsoft.com/office/officeart/2005/8/layout/list1"/>
    <dgm:cxn modelId="{19F37033-0532-4297-BADE-C7A159757943}" type="presParOf" srcId="{14DAD981-4393-48FD-B409-92D800D39224}" destId="{1E3FFB20-DD2E-44CF-A46F-23860002754D}" srcOrd="0" destOrd="0" presId="urn:microsoft.com/office/officeart/2005/8/layout/list1"/>
    <dgm:cxn modelId="{8112750E-1FD5-4C88-B799-7430900550D9}" type="presParOf" srcId="{14DAD981-4393-48FD-B409-92D800D39224}" destId="{D9F8FBB0-3548-4763-8898-F11CB080163E}" srcOrd="1" destOrd="0" presId="urn:microsoft.com/office/officeart/2005/8/layout/list1"/>
    <dgm:cxn modelId="{B88BEBDD-D1A5-4356-BF32-7F217ACD5DDE}" type="presParOf" srcId="{2619D9A6-DF83-48D2-957A-9216CEF0401E}" destId="{358F10A8-918A-43E9-B999-1DDF8D291307}" srcOrd="21" destOrd="0" presId="urn:microsoft.com/office/officeart/2005/8/layout/list1"/>
    <dgm:cxn modelId="{4A11F5FC-856C-4957-A4D8-D39FFA4F4193}" type="presParOf" srcId="{2619D9A6-DF83-48D2-957A-9216CEF0401E}" destId="{2513A8CC-76E0-49B4-A9BA-97E051D7701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F6731-D84E-4B4F-A003-F5128C168F59}">
      <dsp:nvSpPr>
        <dsp:cNvPr id="0" name=""/>
        <dsp:cNvSpPr/>
      </dsp:nvSpPr>
      <dsp:spPr>
        <a:xfrm>
          <a:off x="0" y="243148"/>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9D118E-65BE-495A-9F2B-4BB8FA8D0B82}">
      <dsp:nvSpPr>
        <dsp:cNvPr id="0" name=""/>
        <dsp:cNvSpPr/>
      </dsp:nvSpPr>
      <dsp:spPr>
        <a:xfrm>
          <a:off x="548148" y="77346"/>
          <a:ext cx="601741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666750">
            <a:lnSpc>
              <a:spcPct val="90000"/>
            </a:lnSpc>
            <a:spcBef>
              <a:spcPct val="0"/>
            </a:spcBef>
            <a:spcAft>
              <a:spcPct val="35000"/>
            </a:spcAft>
          </a:pPr>
          <a:r>
            <a:rPr lang="pt-BR" sz="1500" kern="1200" dirty="0" smtClean="0">
              <a:solidFill>
                <a:schemeClr val="tx1"/>
              </a:solidFill>
            </a:rPr>
            <a:t>Presidente: </a:t>
          </a:r>
        </a:p>
        <a:p>
          <a:pPr lvl="0" algn="ctr" defTabSz="666750">
            <a:lnSpc>
              <a:spcPct val="90000"/>
            </a:lnSpc>
            <a:spcBef>
              <a:spcPct val="0"/>
            </a:spcBef>
            <a:spcAft>
              <a:spcPct val="35000"/>
            </a:spcAft>
          </a:pPr>
          <a:r>
            <a:rPr lang="pt-BR" sz="1500" kern="1200" dirty="0" smtClean="0">
              <a:solidFill>
                <a:schemeClr val="tx1"/>
              </a:solidFill>
            </a:rPr>
            <a:t>Mauro Sergio </a:t>
          </a:r>
          <a:r>
            <a:rPr lang="pt-BR" sz="1500" kern="1200" dirty="0" err="1" smtClean="0">
              <a:solidFill>
                <a:schemeClr val="tx1"/>
              </a:solidFill>
            </a:rPr>
            <a:t>Provin</a:t>
          </a:r>
          <a:r>
            <a:rPr lang="pt-BR" sz="1500" kern="1200" dirty="0" smtClean="0">
              <a:solidFill>
                <a:schemeClr val="tx1"/>
              </a:solidFill>
            </a:rPr>
            <a:t> da Silva</a:t>
          </a:r>
          <a:endParaRPr lang="pt-BR" sz="1500" kern="1200" dirty="0">
            <a:solidFill>
              <a:schemeClr val="tx1"/>
            </a:solidFill>
          </a:endParaRPr>
        </a:p>
      </dsp:txBody>
      <dsp:txXfrm>
        <a:off x="572646" y="101844"/>
        <a:ext cx="5968422" cy="452844"/>
      </dsp:txXfrm>
    </dsp:sp>
    <dsp:sp modelId="{611ABE2E-D7A6-422F-9AFC-F860D6EFE1E6}">
      <dsp:nvSpPr>
        <dsp:cNvPr id="0" name=""/>
        <dsp:cNvSpPr/>
      </dsp:nvSpPr>
      <dsp:spPr>
        <a:xfrm>
          <a:off x="0" y="1080858"/>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C4516-0D76-4674-9A9B-F25D46BC1418}">
      <dsp:nvSpPr>
        <dsp:cNvPr id="0" name=""/>
        <dsp:cNvSpPr/>
      </dsp:nvSpPr>
      <dsp:spPr>
        <a:xfrm>
          <a:off x="429815" y="829938"/>
          <a:ext cx="6168034"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666750">
            <a:lnSpc>
              <a:spcPct val="90000"/>
            </a:lnSpc>
            <a:spcBef>
              <a:spcPct val="0"/>
            </a:spcBef>
            <a:spcAft>
              <a:spcPct val="35000"/>
            </a:spcAft>
          </a:pPr>
          <a:r>
            <a:rPr lang="pt-BR" sz="1500" kern="1200" dirty="0" smtClean="0">
              <a:solidFill>
                <a:schemeClr val="tx1"/>
              </a:solidFill>
            </a:rPr>
            <a:t>Vice- Presidente para assuntos financeiros</a:t>
          </a:r>
        </a:p>
        <a:p>
          <a:pPr lvl="0" algn="ctr" defTabSz="666750">
            <a:lnSpc>
              <a:spcPct val="90000"/>
            </a:lnSpc>
            <a:spcBef>
              <a:spcPct val="0"/>
            </a:spcBef>
            <a:spcAft>
              <a:spcPct val="35000"/>
            </a:spcAft>
          </a:pPr>
          <a:r>
            <a:rPr lang="pt-BR" sz="1500" kern="1200" dirty="0" smtClean="0">
              <a:solidFill>
                <a:schemeClr val="tx1"/>
              </a:solidFill>
            </a:rPr>
            <a:t>Silvia Helena </a:t>
          </a:r>
          <a:r>
            <a:rPr lang="pt-BR" sz="1500" kern="1200" dirty="0" err="1" smtClean="0">
              <a:solidFill>
                <a:schemeClr val="tx1"/>
              </a:solidFill>
            </a:rPr>
            <a:t>Tormen</a:t>
          </a:r>
          <a:endParaRPr lang="pt-BR" sz="1500" kern="1200" dirty="0">
            <a:solidFill>
              <a:schemeClr val="tx1"/>
            </a:solidFill>
          </a:endParaRPr>
        </a:p>
      </dsp:txBody>
      <dsp:txXfrm>
        <a:off x="454313" y="854436"/>
        <a:ext cx="6119038" cy="452844"/>
      </dsp:txXfrm>
    </dsp:sp>
    <dsp:sp modelId="{5F4E5A10-DE70-4686-A97F-CCFE7C48AE0A}">
      <dsp:nvSpPr>
        <dsp:cNvPr id="0" name=""/>
        <dsp:cNvSpPr/>
      </dsp:nvSpPr>
      <dsp:spPr>
        <a:xfrm>
          <a:off x="0" y="1841220"/>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309217-64EB-4112-B0A2-A5C09B264BA7}">
      <dsp:nvSpPr>
        <dsp:cNvPr id="0" name=""/>
        <dsp:cNvSpPr/>
      </dsp:nvSpPr>
      <dsp:spPr>
        <a:xfrm>
          <a:off x="429815" y="1601058"/>
          <a:ext cx="620395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711200">
            <a:lnSpc>
              <a:spcPct val="90000"/>
            </a:lnSpc>
            <a:spcBef>
              <a:spcPct val="0"/>
            </a:spcBef>
            <a:spcAft>
              <a:spcPct val="35000"/>
            </a:spcAft>
          </a:pPr>
          <a:r>
            <a:rPr lang="pt-BR" sz="1600" kern="1200" dirty="0" smtClean="0">
              <a:solidFill>
                <a:schemeClr val="tx1"/>
              </a:solidFill>
            </a:rPr>
            <a:t>V</a:t>
          </a:r>
          <a:r>
            <a:rPr lang="pt-BR" sz="1500" kern="1200" dirty="0" smtClean="0">
              <a:solidFill>
                <a:schemeClr val="tx1"/>
              </a:solidFill>
            </a:rPr>
            <a:t>ice- Presidente para assuntos Institucionais e de Alianças</a:t>
          </a:r>
        </a:p>
        <a:p>
          <a:pPr lvl="0" algn="ctr" defTabSz="711200">
            <a:lnSpc>
              <a:spcPct val="90000"/>
            </a:lnSpc>
            <a:spcBef>
              <a:spcPct val="0"/>
            </a:spcBef>
            <a:spcAft>
              <a:spcPct val="35000"/>
            </a:spcAft>
          </a:pPr>
          <a:r>
            <a:rPr lang="pt-BR" sz="1500" kern="1200" dirty="0" smtClean="0">
              <a:solidFill>
                <a:schemeClr val="tx1"/>
              </a:solidFill>
            </a:rPr>
            <a:t>Fernando </a:t>
          </a:r>
          <a:r>
            <a:rPr lang="pt-BR" sz="1500" kern="1200" dirty="0" err="1" smtClean="0">
              <a:solidFill>
                <a:schemeClr val="tx1"/>
              </a:solidFill>
            </a:rPr>
            <a:t>Zatt</a:t>
          </a:r>
          <a:r>
            <a:rPr lang="pt-BR" sz="1500" kern="1200" dirty="0" smtClean="0">
              <a:solidFill>
                <a:schemeClr val="tx1"/>
              </a:solidFill>
            </a:rPr>
            <a:t> </a:t>
          </a:r>
          <a:r>
            <a:rPr lang="pt-BR" sz="1500" kern="1200" dirty="0" err="1" smtClean="0">
              <a:solidFill>
                <a:schemeClr val="tx1"/>
              </a:solidFill>
            </a:rPr>
            <a:t>Schardosin</a:t>
          </a:r>
          <a:endParaRPr lang="pt-BR" sz="1500" kern="1200" dirty="0" smtClean="0">
            <a:solidFill>
              <a:schemeClr val="tx1"/>
            </a:solidFill>
          </a:endParaRPr>
        </a:p>
      </dsp:txBody>
      <dsp:txXfrm>
        <a:off x="454313" y="1625556"/>
        <a:ext cx="6154962" cy="452844"/>
      </dsp:txXfrm>
    </dsp:sp>
    <dsp:sp modelId="{AB99B155-2E43-4894-AAB2-27E15C736637}">
      <dsp:nvSpPr>
        <dsp:cNvPr id="0" name=""/>
        <dsp:cNvSpPr/>
      </dsp:nvSpPr>
      <dsp:spPr>
        <a:xfrm>
          <a:off x="0" y="2623098"/>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02AD4-2BD7-412B-B9DF-0B3F97E7159E}">
      <dsp:nvSpPr>
        <dsp:cNvPr id="0" name=""/>
        <dsp:cNvSpPr/>
      </dsp:nvSpPr>
      <dsp:spPr>
        <a:xfrm>
          <a:off x="429815" y="2372178"/>
          <a:ext cx="6168034"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666750">
            <a:lnSpc>
              <a:spcPct val="90000"/>
            </a:lnSpc>
            <a:spcBef>
              <a:spcPct val="0"/>
            </a:spcBef>
            <a:spcAft>
              <a:spcPct val="35000"/>
            </a:spcAft>
          </a:pPr>
          <a:r>
            <a:rPr lang="pt-BR" sz="1500" kern="1200" dirty="0" smtClean="0">
              <a:solidFill>
                <a:schemeClr val="tx1"/>
              </a:solidFill>
            </a:rPr>
            <a:t>Vice- Presidente para assuntos de Produtos e Metodologia</a:t>
          </a:r>
        </a:p>
        <a:p>
          <a:pPr lvl="0" algn="ctr" defTabSz="666750">
            <a:lnSpc>
              <a:spcPct val="90000"/>
            </a:lnSpc>
            <a:spcBef>
              <a:spcPct val="0"/>
            </a:spcBef>
            <a:spcAft>
              <a:spcPct val="35000"/>
            </a:spcAft>
          </a:pPr>
          <a:r>
            <a:rPr lang="pt-BR" sz="1500" kern="1200" dirty="0" smtClean="0">
              <a:solidFill>
                <a:schemeClr val="tx1"/>
              </a:solidFill>
            </a:rPr>
            <a:t>Ronaldo </a:t>
          </a:r>
          <a:r>
            <a:rPr lang="pt-BR" sz="1500" kern="1200" dirty="0" err="1" smtClean="0">
              <a:solidFill>
                <a:schemeClr val="tx1"/>
              </a:solidFill>
            </a:rPr>
            <a:t>Seramim</a:t>
          </a:r>
          <a:endParaRPr lang="pt-BR" sz="1500" kern="1200" dirty="0">
            <a:solidFill>
              <a:schemeClr val="tx1"/>
            </a:solidFill>
          </a:endParaRPr>
        </a:p>
      </dsp:txBody>
      <dsp:txXfrm>
        <a:off x="454313" y="2396676"/>
        <a:ext cx="6119038" cy="452844"/>
      </dsp:txXfrm>
    </dsp:sp>
    <dsp:sp modelId="{894B0FDB-9FFD-41F3-A3A8-94AA2E6B53B5}">
      <dsp:nvSpPr>
        <dsp:cNvPr id="0" name=""/>
        <dsp:cNvSpPr/>
      </dsp:nvSpPr>
      <dsp:spPr>
        <a:xfrm>
          <a:off x="0" y="3394218"/>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8F689-F3C8-4B6D-8590-6EDAE68648D2}">
      <dsp:nvSpPr>
        <dsp:cNvPr id="0" name=""/>
        <dsp:cNvSpPr/>
      </dsp:nvSpPr>
      <dsp:spPr>
        <a:xfrm>
          <a:off x="429815" y="3143298"/>
          <a:ext cx="6168034"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666750">
            <a:lnSpc>
              <a:spcPct val="90000"/>
            </a:lnSpc>
            <a:spcBef>
              <a:spcPct val="0"/>
            </a:spcBef>
            <a:spcAft>
              <a:spcPct val="35000"/>
            </a:spcAft>
          </a:pPr>
          <a:r>
            <a:rPr lang="pt-BR" sz="1500" kern="1200" dirty="0" smtClean="0">
              <a:solidFill>
                <a:schemeClr val="tx1"/>
              </a:solidFill>
            </a:rPr>
            <a:t>Vice- Presidente para assuntos de Controle Social</a:t>
          </a:r>
        </a:p>
        <a:p>
          <a:pPr lvl="0" algn="ctr" defTabSz="666750">
            <a:lnSpc>
              <a:spcPct val="90000"/>
            </a:lnSpc>
            <a:spcBef>
              <a:spcPct val="0"/>
            </a:spcBef>
            <a:spcAft>
              <a:spcPct val="35000"/>
            </a:spcAft>
          </a:pPr>
          <a:r>
            <a:rPr lang="pt-BR" sz="1500" kern="1200" dirty="0" smtClean="0">
              <a:solidFill>
                <a:schemeClr val="tx1"/>
              </a:solidFill>
            </a:rPr>
            <a:t>Alessandro </a:t>
          </a:r>
          <a:r>
            <a:rPr lang="pt-BR" sz="1500" kern="1200" dirty="0" err="1" smtClean="0">
              <a:solidFill>
                <a:schemeClr val="tx1"/>
              </a:solidFill>
            </a:rPr>
            <a:t>Kominec</a:t>
          </a:r>
          <a:endParaRPr lang="pt-BR" sz="1500" kern="1200" dirty="0">
            <a:solidFill>
              <a:schemeClr val="tx1"/>
            </a:solidFill>
          </a:endParaRPr>
        </a:p>
      </dsp:txBody>
      <dsp:txXfrm>
        <a:off x="454313" y="3167796"/>
        <a:ext cx="6119038"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F6731-D84E-4B4F-A003-F5128C168F59}">
      <dsp:nvSpPr>
        <dsp:cNvPr id="0" name=""/>
        <dsp:cNvSpPr/>
      </dsp:nvSpPr>
      <dsp:spPr>
        <a:xfrm>
          <a:off x="0" y="225199"/>
          <a:ext cx="8596312"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9D118E-65BE-495A-9F2B-4BB8FA8D0B82}">
      <dsp:nvSpPr>
        <dsp:cNvPr id="0" name=""/>
        <dsp:cNvSpPr/>
      </dsp:nvSpPr>
      <dsp:spPr>
        <a:xfrm>
          <a:off x="548148" y="88656"/>
          <a:ext cx="6017418"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ctr" defTabSz="622300">
            <a:lnSpc>
              <a:spcPct val="90000"/>
            </a:lnSpc>
            <a:spcBef>
              <a:spcPct val="0"/>
            </a:spcBef>
            <a:spcAft>
              <a:spcPct val="35000"/>
            </a:spcAft>
          </a:pPr>
          <a:r>
            <a:rPr lang="pt-BR" sz="1400" kern="1200" dirty="0" smtClean="0"/>
            <a:t>Paulo Fernando Vieira Machado</a:t>
          </a:r>
          <a:endParaRPr lang="pt-BR" sz="1400" kern="1200" dirty="0">
            <a:solidFill>
              <a:schemeClr val="tx1"/>
            </a:solidFill>
          </a:endParaRPr>
        </a:p>
      </dsp:txBody>
      <dsp:txXfrm>
        <a:off x="568323" y="108831"/>
        <a:ext cx="5977068" cy="372930"/>
      </dsp:txXfrm>
    </dsp:sp>
    <dsp:sp modelId="{611ABE2E-D7A6-422F-9AFC-F860D6EFE1E6}">
      <dsp:nvSpPr>
        <dsp:cNvPr id="0" name=""/>
        <dsp:cNvSpPr/>
      </dsp:nvSpPr>
      <dsp:spPr>
        <a:xfrm>
          <a:off x="0" y="915078"/>
          <a:ext cx="8596312"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C4516-0D76-4674-9A9B-F25D46BC1418}">
      <dsp:nvSpPr>
        <dsp:cNvPr id="0" name=""/>
        <dsp:cNvSpPr/>
      </dsp:nvSpPr>
      <dsp:spPr>
        <a:xfrm>
          <a:off x="429815" y="708438"/>
          <a:ext cx="6168034"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ctr" defTabSz="622300">
            <a:lnSpc>
              <a:spcPct val="90000"/>
            </a:lnSpc>
            <a:spcBef>
              <a:spcPct val="0"/>
            </a:spcBef>
            <a:spcAft>
              <a:spcPct val="35000"/>
            </a:spcAft>
          </a:pPr>
          <a:r>
            <a:rPr lang="pt-BR" sz="1400" kern="1200" dirty="0" err="1" smtClean="0"/>
            <a:t>Cleverson</a:t>
          </a:r>
          <a:r>
            <a:rPr lang="pt-BR" sz="1400" kern="1200" dirty="0" smtClean="0"/>
            <a:t> Lucas dos Santos</a:t>
          </a:r>
          <a:endParaRPr lang="pt-BR" sz="1400" kern="1200" dirty="0">
            <a:solidFill>
              <a:schemeClr val="tx1"/>
            </a:solidFill>
          </a:endParaRPr>
        </a:p>
      </dsp:txBody>
      <dsp:txXfrm>
        <a:off x="449990" y="728613"/>
        <a:ext cx="6127684" cy="372930"/>
      </dsp:txXfrm>
    </dsp:sp>
    <dsp:sp modelId="{5F4E5A10-DE70-4686-A97F-CCFE7C48AE0A}">
      <dsp:nvSpPr>
        <dsp:cNvPr id="0" name=""/>
        <dsp:cNvSpPr/>
      </dsp:nvSpPr>
      <dsp:spPr>
        <a:xfrm>
          <a:off x="0" y="1541258"/>
          <a:ext cx="8596312"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309217-64EB-4112-B0A2-A5C09B264BA7}">
      <dsp:nvSpPr>
        <dsp:cNvPr id="0" name=""/>
        <dsp:cNvSpPr/>
      </dsp:nvSpPr>
      <dsp:spPr>
        <a:xfrm>
          <a:off x="429815" y="1343478"/>
          <a:ext cx="6203958"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ctr" defTabSz="622300">
            <a:lnSpc>
              <a:spcPct val="90000"/>
            </a:lnSpc>
            <a:spcBef>
              <a:spcPct val="0"/>
            </a:spcBef>
            <a:spcAft>
              <a:spcPct val="35000"/>
            </a:spcAft>
          </a:pPr>
          <a:r>
            <a:rPr lang="pt-BR" sz="1400" kern="1200" dirty="0" smtClean="0"/>
            <a:t>João Batista </a:t>
          </a:r>
          <a:r>
            <a:rPr lang="pt-BR" sz="1400" kern="1200" dirty="0" err="1" smtClean="0"/>
            <a:t>Boeira</a:t>
          </a:r>
          <a:endParaRPr lang="pt-BR" sz="1400" kern="1200" dirty="0">
            <a:solidFill>
              <a:schemeClr val="tx1"/>
            </a:solidFill>
          </a:endParaRPr>
        </a:p>
      </dsp:txBody>
      <dsp:txXfrm>
        <a:off x="449990" y="1363653"/>
        <a:ext cx="6163608" cy="372930"/>
      </dsp:txXfrm>
    </dsp:sp>
    <dsp:sp modelId="{AB99B155-2E43-4894-AAB2-27E15C736637}">
      <dsp:nvSpPr>
        <dsp:cNvPr id="0" name=""/>
        <dsp:cNvSpPr/>
      </dsp:nvSpPr>
      <dsp:spPr>
        <a:xfrm>
          <a:off x="0" y="2185158"/>
          <a:ext cx="8596312"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02AD4-2BD7-412B-B9DF-0B3F97E7159E}">
      <dsp:nvSpPr>
        <dsp:cNvPr id="0" name=""/>
        <dsp:cNvSpPr/>
      </dsp:nvSpPr>
      <dsp:spPr>
        <a:xfrm>
          <a:off x="429815" y="1978518"/>
          <a:ext cx="6168034"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ctr" defTabSz="622300">
            <a:lnSpc>
              <a:spcPct val="90000"/>
            </a:lnSpc>
            <a:spcBef>
              <a:spcPct val="0"/>
            </a:spcBef>
            <a:spcAft>
              <a:spcPct val="35000"/>
            </a:spcAft>
          </a:pPr>
          <a:r>
            <a:rPr lang="pt-BR" sz="1400" kern="1200" dirty="0" err="1" smtClean="0"/>
            <a:t>Edamara</a:t>
          </a:r>
          <a:r>
            <a:rPr lang="pt-BR" sz="1400" kern="1200" dirty="0" smtClean="0"/>
            <a:t> Maria </a:t>
          </a:r>
          <a:r>
            <a:rPr lang="pt-BR" sz="1400" kern="1200" dirty="0" err="1" smtClean="0"/>
            <a:t>Perius</a:t>
          </a:r>
          <a:endParaRPr lang="pt-BR" sz="1400" kern="1200" dirty="0">
            <a:solidFill>
              <a:schemeClr val="tx1"/>
            </a:solidFill>
          </a:endParaRPr>
        </a:p>
      </dsp:txBody>
      <dsp:txXfrm>
        <a:off x="449990" y="1998693"/>
        <a:ext cx="6127684" cy="372930"/>
      </dsp:txXfrm>
    </dsp:sp>
    <dsp:sp modelId="{894B0FDB-9FFD-41F3-A3A8-94AA2E6B53B5}">
      <dsp:nvSpPr>
        <dsp:cNvPr id="0" name=""/>
        <dsp:cNvSpPr/>
      </dsp:nvSpPr>
      <dsp:spPr>
        <a:xfrm>
          <a:off x="0" y="2820198"/>
          <a:ext cx="8596312"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169" tIns="291592" rIns="667169" bIns="99568" numCol="1" spcCol="1270" anchor="t" anchorCtr="0">
          <a:noAutofit/>
        </a:bodyPr>
        <a:lstStyle/>
        <a:p>
          <a:pPr marL="114300" lvl="1" indent="-114300" algn="l" defTabSz="622300">
            <a:lnSpc>
              <a:spcPct val="90000"/>
            </a:lnSpc>
            <a:spcBef>
              <a:spcPct val="0"/>
            </a:spcBef>
            <a:spcAft>
              <a:spcPct val="15000"/>
            </a:spcAft>
            <a:buChar char="••"/>
          </a:pPr>
          <a:endParaRPr lang="pt-BR" sz="1400" kern="1200"/>
        </a:p>
      </dsp:txBody>
      <dsp:txXfrm>
        <a:off x="0" y="2820198"/>
        <a:ext cx="8596312" cy="352800"/>
      </dsp:txXfrm>
    </dsp:sp>
    <dsp:sp modelId="{BD58F689-F3C8-4B6D-8590-6EDAE68648D2}">
      <dsp:nvSpPr>
        <dsp:cNvPr id="0" name=""/>
        <dsp:cNvSpPr/>
      </dsp:nvSpPr>
      <dsp:spPr>
        <a:xfrm>
          <a:off x="429815" y="2613558"/>
          <a:ext cx="6168034"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ctr" defTabSz="622300">
            <a:lnSpc>
              <a:spcPct val="90000"/>
            </a:lnSpc>
            <a:spcBef>
              <a:spcPct val="0"/>
            </a:spcBef>
            <a:spcAft>
              <a:spcPct val="35000"/>
            </a:spcAft>
          </a:pPr>
          <a:r>
            <a:rPr lang="pt-BR" sz="1400" kern="1200" dirty="0" smtClean="0"/>
            <a:t>Gilberto </a:t>
          </a:r>
          <a:r>
            <a:rPr lang="pt-BR" sz="1400" kern="1200" dirty="0" err="1" smtClean="0"/>
            <a:t>Boaria</a:t>
          </a:r>
          <a:endParaRPr lang="pt-BR" sz="1400" kern="1200" dirty="0">
            <a:solidFill>
              <a:schemeClr val="tx1"/>
            </a:solidFill>
          </a:endParaRPr>
        </a:p>
      </dsp:txBody>
      <dsp:txXfrm>
        <a:off x="449990" y="2633733"/>
        <a:ext cx="6127684" cy="372930"/>
      </dsp:txXfrm>
    </dsp:sp>
    <dsp:sp modelId="{2513A8CC-76E0-49B4-A9BA-97E051D7701D}">
      <dsp:nvSpPr>
        <dsp:cNvPr id="0" name=""/>
        <dsp:cNvSpPr/>
      </dsp:nvSpPr>
      <dsp:spPr>
        <a:xfrm>
          <a:off x="0" y="3422965"/>
          <a:ext cx="8596312"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8FBB0-3548-4763-8898-F11CB080163E}">
      <dsp:nvSpPr>
        <dsp:cNvPr id="0" name=""/>
        <dsp:cNvSpPr/>
      </dsp:nvSpPr>
      <dsp:spPr>
        <a:xfrm>
          <a:off x="429815" y="3248598"/>
          <a:ext cx="6017418"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ctr" defTabSz="622300">
            <a:lnSpc>
              <a:spcPct val="90000"/>
            </a:lnSpc>
            <a:spcBef>
              <a:spcPct val="0"/>
            </a:spcBef>
            <a:spcAft>
              <a:spcPct val="35000"/>
            </a:spcAft>
          </a:pPr>
          <a:r>
            <a:rPr lang="pt-BR" sz="1400" kern="1200" dirty="0" err="1" smtClean="0"/>
            <a:t>Wilian</a:t>
          </a:r>
          <a:r>
            <a:rPr lang="pt-BR" sz="1400" kern="1200" dirty="0" smtClean="0"/>
            <a:t> Sergio </a:t>
          </a:r>
          <a:r>
            <a:rPr lang="pt-BR" sz="1400" kern="1200" dirty="0" err="1" smtClean="0"/>
            <a:t>Olazar</a:t>
          </a:r>
          <a:endParaRPr lang="pt-BR" sz="1400" kern="1200" dirty="0">
            <a:solidFill>
              <a:schemeClr val="tx1"/>
            </a:solidFill>
          </a:endParaRPr>
        </a:p>
      </dsp:txBody>
      <dsp:txXfrm>
        <a:off x="449990" y="3268773"/>
        <a:ext cx="5977068"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2A54C80-263E-416B-A8E0-580EDEADCBDC}"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laranjeirasdosul@osbrasil.org.b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48549" y="3700631"/>
            <a:ext cx="5303519" cy="1396092"/>
          </a:xfrm>
        </p:spPr>
        <p:txBody>
          <a:bodyPr/>
          <a:lstStyle/>
          <a:p>
            <a:r>
              <a:rPr lang="pt-BR" sz="3600" dirty="0" smtClean="0"/>
              <a:t>Relatório de Atividades</a:t>
            </a:r>
            <a:br>
              <a:rPr lang="pt-BR" sz="3600" dirty="0" smtClean="0"/>
            </a:br>
            <a:r>
              <a:rPr lang="pt-BR" sz="3600" dirty="0" smtClean="0"/>
              <a:t>1º Quadrimestre 2023</a:t>
            </a:r>
            <a:r>
              <a:rPr lang="pt-BR" dirty="0" smtClean="0"/>
              <a:t/>
            </a:r>
            <a:br>
              <a:rPr lang="pt-BR" dirty="0" smtClean="0"/>
            </a:br>
            <a:endParaRPr lang="pt-BR" dirty="0"/>
          </a:p>
        </p:txBody>
      </p:sp>
      <p:sp>
        <p:nvSpPr>
          <p:cNvPr id="3" name="Subtítulo 2"/>
          <p:cNvSpPr>
            <a:spLocks noGrp="1"/>
          </p:cNvSpPr>
          <p:nvPr>
            <p:ph type="subTitle" idx="1"/>
          </p:nvPr>
        </p:nvSpPr>
        <p:spPr>
          <a:xfrm>
            <a:off x="-881132" y="5258087"/>
            <a:ext cx="8551333" cy="1279779"/>
          </a:xfrm>
        </p:spPr>
        <p:txBody>
          <a:bodyPr>
            <a:normAutofit/>
          </a:bodyPr>
          <a:lstStyle/>
          <a:p>
            <a:r>
              <a:rPr lang="pt-BR" sz="2800" dirty="0" smtClean="0"/>
              <a:t>Janeiro-Abril</a:t>
            </a:r>
            <a:endParaRPr lang="pt-BR" sz="28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815" y="374363"/>
            <a:ext cx="7354839" cy="2688341"/>
          </a:xfrm>
          <a:prstGeom prst="rect">
            <a:avLst/>
          </a:prstGeom>
        </p:spPr>
      </p:pic>
    </p:spTree>
    <p:extLst>
      <p:ext uri="{BB962C8B-B14F-4D97-AF65-F5344CB8AC3E}">
        <p14:creationId xmlns:p14="http://schemas.microsoft.com/office/powerpoint/2010/main" val="3571170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19969"/>
            <a:ext cx="8596668" cy="1410431"/>
          </a:xfrm>
        </p:spPr>
        <p:txBody>
          <a:bodyPr/>
          <a:lstStyle/>
          <a:p>
            <a:pPr algn="ctr"/>
            <a:r>
              <a:rPr lang="pt-BR" dirty="0" smtClean="0"/>
              <a:t>05- MONITORAMENTO DE OBRAS</a:t>
            </a:r>
            <a:endParaRPr lang="pt-BR" dirty="0"/>
          </a:p>
        </p:txBody>
      </p:sp>
      <p:sp>
        <p:nvSpPr>
          <p:cNvPr id="3" name="Espaço Reservado para Conteúdo 2"/>
          <p:cNvSpPr>
            <a:spLocks noGrp="1"/>
          </p:cNvSpPr>
          <p:nvPr>
            <p:ph idx="1"/>
          </p:nvPr>
        </p:nvSpPr>
        <p:spPr>
          <a:xfrm>
            <a:off x="677334" y="1225184"/>
            <a:ext cx="8596668" cy="4416958"/>
          </a:xfrm>
        </p:spPr>
        <p:txBody>
          <a:bodyPr>
            <a:normAutofit/>
          </a:bodyPr>
          <a:lstStyle/>
          <a:p>
            <a:pPr marL="0" indent="0">
              <a:buNone/>
            </a:pPr>
            <a:r>
              <a:rPr lang="pt-BR" sz="1400" b="1" dirty="0" smtClean="0"/>
              <a:t>Ciclovia e calçamento com pedras irregulares</a:t>
            </a:r>
          </a:p>
          <a:p>
            <a:pPr marL="0" indent="457200">
              <a:buNone/>
            </a:pPr>
            <a:r>
              <a:rPr lang="pt-BR" sz="1300" dirty="0"/>
              <a:t>O Observatório Social do Brasil – Laranjeiras do Sul, esteve realizando o monitoramento de duas obras em nossa cidade, foram as seguintes obras: Ciclovia da Avenida Santos Dumont, no sentido BR- 158 e calçamento da Avenida Álvaro </a:t>
            </a:r>
            <a:r>
              <a:rPr lang="pt-BR" sz="1300" dirty="0" err="1"/>
              <a:t>Natel</a:t>
            </a:r>
            <a:r>
              <a:rPr lang="pt-BR" sz="1300" dirty="0"/>
              <a:t> de Camargo – bairro Água </a:t>
            </a:r>
            <a:r>
              <a:rPr lang="pt-BR" sz="1300" dirty="0" smtClean="0"/>
              <a:t>Verde.</a:t>
            </a:r>
          </a:p>
          <a:p>
            <a:pPr marL="0" indent="457200">
              <a:buNone/>
            </a:pPr>
            <a:r>
              <a:rPr lang="pt-BR" sz="1300" dirty="0" smtClean="0"/>
              <a:t>A </a:t>
            </a:r>
            <a:r>
              <a:rPr lang="pt-BR" sz="1300" dirty="0"/>
              <a:t>equipe de vistoria de obras do OSB- Laranjeiras do Sul esteve efetuando o monitoramento de duas obras: A etapa inicial do trecho da ciclovia, iniciando na Avenida Santos Dumont esquina com a Rua Nogueira do Amaral, até a BR 158, realizado a retirada da grama e início de nivelamento do trecho da pista, estaqueamento e depois a colocação de pedras britadas, de acordo com fotos em </a:t>
            </a:r>
            <a:r>
              <a:rPr lang="pt-BR" sz="1300" dirty="0" smtClean="0"/>
              <a:t>anexo.</a:t>
            </a:r>
            <a:endParaRPr lang="pt-BR" sz="1300" dirty="0"/>
          </a:p>
          <a:p>
            <a:pPr marL="0" indent="0">
              <a:buNone/>
            </a:pPr>
            <a:r>
              <a:rPr lang="pt-BR" sz="1400" b="1" dirty="0" smtClean="0"/>
              <a:t>Ciclovia</a:t>
            </a:r>
          </a:p>
          <a:p>
            <a:pPr marL="0" indent="0">
              <a:buNone/>
            </a:pPr>
            <a:endParaRPr lang="pt-BR" sz="14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66489"/>
            <a:ext cx="2949486" cy="1078096"/>
          </a:xfrm>
          <a:prstGeom prst="rect">
            <a:avLst/>
          </a:prstGeom>
        </p:spPr>
      </p:pic>
      <p:pic>
        <p:nvPicPr>
          <p:cNvPr id="7" name="Imagem 6"/>
          <p:cNvPicPr/>
          <p:nvPr/>
        </p:nvPicPr>
        <p:blipFill>
          <a:blip r:embed="rId3" cstate="print">
            <a:extLst>
              <a:ext uri="{28A0092B-C50C-407E-A947-70E740481C1C}">
                <a14:useLocalDpi xmlns:a14="http://schemas.microsoft.com/office/drawing/2010/main" val="0"/>
              </a:ext>
            </a:extLst>
          </a:blip>
          <a:stretch>
            <a:fillRect/>
          </a:stretch>
        </p:blipFill>
        <p:spPr>
          <a:xfrm>
            <a:off x="677334" y="3711562"/>
            <a:ext cx="2114550" cy="2593975"/>
          </a:xfrm>
          <a:prstGeom prst="rect">
            <a:avLst/>
          </a:prstGeom>
          <a:ln>
            <a:noFill/>
          </a:ln>
          <a:effectLst>
            <a:outerShdw blurRad="292100" dist="139700" dir="2700000" algn="tl" rotWithShape="0">
              <a:srgbClr val="333333">
                <a:alpha val="65000"/>
              </a:srgbClr>
            </a:outerShdw>
          </a:effectLst>
        </p:spPr>
      </p:pic>
      <p:pic>
        <p:nvPicPr>
          <p:cNvPr id="8" name="Imagem 7"/>
          <p:cNvPicPr/>
          <p:nvPr/>
        </p:nvPicPr>
        <p:blipFill>
          <a:blip r:embed="rId4" cstate="print">
            <a:extLst>
              <a:ext uri="{28A0092B-C50C-407E-A947-70E740481C1C}">
                <a14:useLocalDpi xmlns:a14="http://schemas.microsoft.com/office/drawing/2010/main" val="0"/>
              </a:ext>
            </a:extLst>
          </a:blip>
          <a:stretch>
            <a:fillRect/>
          </a:stretch>
        </p:blipFill>
        <p:spPr>
          <a:xfrm>
            <a:off x="3141890" y="3710927"/>
            <a:ext cx="2076450" cy="2594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9638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66489"/>
            <a:ext cx="2949486" cy="1078096"/>
          </a:xfrm>
          <a:prstGeom prst="rect">
            <a:avLst/>
          </a:prstGeom>
        </p:spPr>
      </p:pic>
      <p:sp>
        <p:nvSpPr>
          <p:cNvPr id="6" name="Rectangle 3"/>
          <p:cNvSpPr>
            <a:spLocks noChangeArrowheads="1"/>
          </p:cNvSpPr>
          <p:nvPr/>
        </p:nvSpPr>
        <p:spPr bwMode="auto">
          <a:xfrm>
            <a:off x="0" y="23526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tângulo 9"/>
          <p:cNvSpPr/>
          <p:nvPr/>
        </p:nvSpPr>
        <p:spPr>
          <a:xfrm>
            <a:off x="794656" y="772295"/>
            <a:ext cx="8447857" cy="2262158"/>
          </a:xfrm>
          <a:prstGeom prst="rect">
            <a:avLst/>
          </a:prstGeom>
        </p:spPr>
        <p:txBody>
          <a:bodyPr wrap="square">
            <a:spAutoFit/>
          </a:bodyPr>
          <a:lstStyle/>
          <a:p>
            <a:pPr>
              <a:spcAft>
                <a:spcPts val="0"/>
              </a:spcAft>
            </a:pPr>
            <a:r>
              <a:rPr lang="pt-BR" sz="1400" b="1" dirty="0">
                <a:ea typeface="Times New Roman" panose="02020603050405020304" pitchFamily="18" charset="0"/>
              </a:rPr>
              <a:t>Calçamento e galeria de águas pluviais</a:t>
            </a:r>
            <a:endParaRPr lang="pt-BR" sz="1400" dirty="0">
              <a:ea typeface="Times New Roman" panose="02020603050405020304" pitchFamily="18" charset="0"/>
            </a:endParaRPr>
          </a:p>
          <a:p>
            <a:pPr algn="ctr">
              <a:spcAft>
                <a:spcPts val="0"/>
              </a:spcAft>
            </a:pPr>
            <a:r>
              <a:rPr lang="pt-BR" sz="1200" dirty="0">
                <a:ea typeface="Times New Roman" panose="02020603050405020304" pitchFamily="18" charset="0"/>
              </a:rPr>
              <a:t> </a:t>
            </a:r>
          </a:p>
          <a:p>
            <a:pPr indent="449580" algn="just">
              <a:spcAft>
                <a:spcPts val="0"/>
              </a:spcAft>
            </a:pPr>
            <a:r>
              <a:rPr lang="pt-BR" sz="1300" dirty="0">
                <a:ea typeface="Times New Roman" panose="02020603050405020304" pitchFamily="18" charset="0"/>
              </a:rPr>
              <a:t>Com 4 lotes de serviços de calçamento, o da Avenida Álvaro </a:t>
            </a:r>
            <a:r>
              <a:rPr lang="pt-BR" sz="1300" dirty="0" err="1">
                <a:ea typeface="Times New Roman" panose="02020603050405020304" pitchFamily="18" charset="0"/>
              </a:rPr>
              <a:t>Natel</a:t>
            </a:r>
            <a:r>
              <a:rPr lang="pt-BR" sz="1300" dirty="0">
                <a:ea typeface="Times New Roman" panose="02020603050405020304" pitchFamily="18" charset="0"/>
              </a:rPr>
              <a:t> de Camargo, ainda na fase de construção das bocas de lobos e galerias de águas pluviais, iniciando na rua Rio de Janeiro até a Rua Goiás no bairro Água Verde com uma área total de 3.640,00 m² e na rua Rio Grande do Sul com uma área total de 1.490,00 m²  ambas pertencentes ao  LOTE 2. Conforme fotos em anexo.</a:t>
            </a:r>
          </a:p>
          <a:p>
            <a:pPr indent="457200" algn="just">
              <a:spcAft>
                <a:spcPts val="0"/>
              </a:spcAft>
            </a:pPr>
            <a:r>
              <a:rPr lang="pt-BR" sz="1300" dirty="0">
                <a:ea typeface="Times New Roman" panose="02020603050405020304" pitchFamily="18" charset="0"/>
              </a:rPr>
              <a:t> </a:t>
            </a:r>
          </a:p>
          <a:p>
            <a:pPr indent="457200" algn="just">
              <a:spcAft>
                <a:spcPts val="0"/>
              </a:spcAft>
            </a:pPr>
            <a:r>
              <a:rPr lang="pt-BR" sz="1300" dirty="0">
                <a:ea typeface="Calibri" panose="020F0502020204030204" pitchFamily="34" charset="0"/>
                <a:cs typeface="Times New Roman" panose="02020603050405020304" pitchFamily="18" charset="0"/>
              </a:rPr>
              <a:t>Urbanização de trechos de ruas do quadro urbano de laranjeiras do sul com pavimentação poliédrica com pedras irregulares. </a:t>
            </a:r>
            <a:endParaRPr lang="pt-BR" sz="1300" dirty="0" smtClean="0">
              <a:ea typeface="Calibri" panose="020F0502020204030204" pitchFamily="34" charset="0"/>
              <a:cs typeface="Times New Roman" panose="02020603050405020304" pitchFamily="18" charset="0"/>
            </a:endParaRPr>
          </a:p>
          <a:p>
            <a:pPr algn="just">
              <a:spcAft>
                <a:spcPts val="0"/>
              </a:spcAft>
            </a:pPr>
            <a:endParaRPr lang="pt-BR" sz="1200" dirty="0">
              <a:ea typeface="Calibri" panose="020F0502020204030204" pitchFamily="34" charset="0"/>
              <a:cs typeface="Times New Roman" panose="02020603050405020304" pitchFamily="18" charset="0"/>
            </a:endParaRPr>
          </a:p>
          <a:p>
            <a:pPr>
              <a:spcAft>
                <a:spcPts val="0"/>
              </a:spcAft>
            </a:pPr>
            <a:r>
              <a:rPr lang="pt-BR" sz="1200" dirty="0">
                <a:ea typeface="Calibri" panose="020F0502020204030204" pitchFamily="34" charset="0"/>
                <a:cs typeface="Times New Roman" panose="02020603050405020304" pitchFamily="18" charset="0"/>
              </a:rPr>
              <a:t> </a:t>
            </a:r>
            <a:endParaRPr lang="pt-BR" sz="1200" dirty="0">
              <a:effectLst/>
              <a:ea typeface="Calibri" panose="020F0502020204030204" pitchFamily="34" charset="0"/>
              <a:cs typeface="Times New Roman" panose="02020603050405020304" pitchFamily="18" charset="0"/>
            </a:endParaRPr>
          </a:p>
        </p:txBody>
      </p:sp>
      <p:graphicFrame>
        <p:nvGraphicFramePr>
          <p:cNvPr id="11" name="Tabela 10"/>
          <p:cNvGraphicFramePr>
            <a:graphicFrameLocks noGrp="1"/>
          </p:cNvGraphicFramePr>
          <p:nvPr>
            <p:extLst>
              <p:ext uri="{D42A27DB-BD31-4B8C-83A1-F6EECF244321}">
                <p14:modId xmlns:p14="http://schemas.microsoft.com/office/powerpoint/2010/main" val="965965771"/>
              </p:ext>
            </p:extLst>
          </p:nvPr>
        </p:nvGraphicFramePr>
        <p:xfrm>
          <a:off x="794656" y="2934677"/>
          <a:ext cx="5492591" cy="3038640"/>
        </p:xfrm>
        <a:graphic>
          <a:graphicData uri="http://schemas.openxmlformats.org/drawingml/2006/table">
            <a:tbl>
              <a:tblPr firstRow="1" firstCol="1" bandRow="1">
                <a:tableStyleId>{D113A9D2-9D6B-4929-AA2D-F23B5EE8CBE7}</a:tableStyleId>
              </a:tblPr>
              <a:tblGrid>
                <a:gridCol w="5492591"/>
              </a:tblGrid>
              <a:tr h="188870">
                <a:tc>
                  <a:txBody>
                    <a:bodyPr/>
                    <a:lstStyle/>
                    <a:p>
                      <a:pPr>
                        <a:spcAft>
                          <a:spcPts val="0"/>
                        </a:spcAft>
                      </a:pPr>
                      <a:r>
                        <a:rPr lang="pt-BR" sz="1000" dirty="0">
                          <a:effectLst/>
                        </a:rPr>
                        <a:t>LOTE 01 – CRISTO REI                           R$ 531.115,18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8870">
                <a:tc>
                  <a:txBody>
                    <a:bodyPr/>
                    <a:lstStyle/>
                    <a:p>
                      <a:pPr>
                        <a:spcAft>
                          <a:spcPts val="0"/>
                        </a:spcAft>
                      </a:pPr>
                      <a:r>
                        <a:rPr lang="pt-BR" sz="1000" dirty="0">
                          <a:effectLst/>
                        </a:rPr>
                        <a:t>LOTE 02 – ÁGUA VERDE                   </a:t>
                      </a:r>
                      <a:r>
                        <a:rPr lang="pt-BR" sz="1000" dirty="0" smtClean="0">
                          <a:effectLst/>
                        </a:rPr>
                        <a:t> </a:t>
                      </a:r>
                      <a:r>
                        <a:rPr lang="pt-BR" sz="1000" dirty="0">
                          <a:effectLst/>
                        </a:rPr>
                        <a:t>    R$ 625.730,62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5593">
                <a:tc>
                  <a:txBody>
                    <a:bodyPr/>
                    <a:lstStyle/>
                    <a:p>
                      <a:pPr>
                        <a:spcAft>
                          <a:spcPts val="0"/>
                        </a:spcAft>
                      </a:pPr>
                      <a:r>
                        <a:rPr lang="pt-BR" sz="1000" dirty="0">
                          <a:effectLst/>
                        </a:rPr>
                        <a:t>LOTE 03 – PARQUE INDUSTRIAL       </a:t>
                      </a:r>
                      <a:r>
                        <a:rPr lang="pt-BR" sz="1000" dirty="0" smtClean="0">
                          <a:effectLst/>
                        </a:rPr>
                        <a:t>   </a:t>
                      </a:r>
                      <a:r>
                        <a:rPr lang="pt-BR" sz="1000" dirty="0">
                          <a:effectLst/>
                        </a:rPr>
                        <a:t>  R$ 1.368.003,83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8870">
                <a:tc>
                  <a:txBody>
                    <a:bodyPr/>
                    <a:lstStyle/>
                    <a:p>
                      <a:pPr>
                        <a:spcAft>
                          <a:spcPts val="0"/>
                        </a:spcAft>
                      </a:pPr>
                      <a:r>
                        <a:rPr lang="pt-BR" sz="1000" dirty="0">
                          <a:effectLst/>
                        </a:rPr>
                        <a:t>LOTE 04 – PRESIDENTE VARGAS     </a:t>
                      </a:r>
                      <a:r>
                        <a:rPr lang="pt-BR" sz="1000" dirty="0" smtClean="0">
                          <a:effectLst/>
                        </a:rPr>
                        <a:t>    </a:t>
                      </a:r>
                      <a:r>
                        <a:rPr lang="pt-BR" sz="1000" dirty="0">
                          <a:effectLst/>
                        </a:rPr>
                        <a:t>   R$ 920.278,22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6609">
                <a:tc>
                  <a:txBody>
                    <a:bodyPr/>
                    <a:lstStyle/>
                    <a:p>
                      <a:pPr>
                        <a:spcAft>
                          <a:spcPts val="0"/>
                        </a:spcAft>
                      </a:pPr>
                      <a:r>
                        <a:rPr lang="pt-BR" sz="1000">
                          <a:effectLst/>
                        </a:rPr>
                        <a:t>LOTE 01 – RUA VEREADOR LEOPOLDO MAROCHI, RUA VEREADOR LEOPOLDO PETROSKI E RUA VEREADOR JORGE PIO GONÇALVES – Bairro Cristo Rei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7740">
                <a:tc>
                  <a:txBody>
                    <a:bodyPr/>
                    <a:lstStyle/>
                    <a:p>
                      <a:pPr>
                        <a:spcAft>
                          <a:spcPts val="0"/>
                        </a:spcAft>
                      </a:pPr>
                      <a:r>
                        <a:rPr lang="pt-BR" sz="1000" dirty="0">
                          <a:effectLst/>
                        </a:rPr>
                        <a:t>LOTE 02 – AVENIDA ÁLVARO NATEL DE CAMARGO E RUA RIO GRANDE DO SUL – Bairro Água Verde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6609">
                <a:tc>
                  <a:txBody>
                    <a:bodyPr/>
                    <a:lstStyle/>
                    <a:p>
                      <a:pPr>
                        <a:spcAft>
                          <a:spcPts val="0"/>
                        </a:spcAft>
                      </a:pPr>
                      <a:r>
                        <a:rPr lang="pt-BR" sz="1000">
                          <a:effectLst/>
                        </a:rPr>
                        <a:t>LOTE 03 – AVENIDA DALMO PUTTINI, RUA AUGUSTO FERNANDES DE LIMA, RUA WALDEMAR BECKER E RUA PEDRO ALVES DE OLIVEIRA – Bairro Parque Industrial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5479">
                <a:tc>
                  <a:txBody>
                    <a:bodyPr/>
                    <a:lstStyle/>
                    <a:p>
                      <a:pPr>
                        <a:spcAft>
                          <a:spcPts val="0"/>
                        </a:spcAft>
                      </a:pPr>
                      <a:r>
                        <a:rPr lang="pt-BR" sz="1000" dirty="0">
                          <a:effectLst/>
                        </a:rPr>
                        <a:t>LOTE 04 – RUA VISCONDE DE MAUA, RUA TUCUNARÉ, RUA DOURADOS, RUA JAU, RUA PINTADO, RUA PIAVA, RUA ABELE MOYSES SOMENSI, TRAVESSA MARIA EUGENIA MALHERBI E RUA HEITOR SAFRAIDER – Bairro Presidente Vargas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319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393" y="5682575"/>
            <a:ext cx="2949486" cy="1078096"/>
          </a:xfrm>
          <a:prstGeom prst="rect">
            <a:avLst/>
          </a:prstGeom>
        </p:spPr>
      </p:pic>
      <p:sp>
        <p:nvSpPr>
          <p:cNvPr id="6" name="Espaço Reservado para Conteúdo 5"/>
          <p:cNvSpPr>
            <a:spLocks noGrp="1"/>
          </p:cNvSpPr>
          <p:nvPr>
            <p:ph idx="1"/>
          </p:nvPr>
        </p:nvSpPr>
        <p:spPr>
          <a:xfrm>
            <a:off x="416076" y="826389"/>
            <a:ext cx="9012612" cy="1246111"/>
          </a:xfrm>
        </p:spPr>
        <p:txBody>
          <a:bodyPr>
            <a:normAutofit/>
          </a:bodyPr>
          <a:lstStyle/>
          <a:p>
            <a:pPr marL="0" indent="457200" algn="just">
              <a:buNone/>
            </a:pPr>
            <a:r>
              <a:rPr lang="pt-BR" sz="1400" dirty="0"/>
              <a:t>Os serviços a serem executados serão a pavimentação poliédrica com pedras irregulares, compreendendo serviços de terraplenagem, reforço do subleito, corte, transporte, assentamento de pedras irregulares sobre colchão de argila, execução de meio-fio tipo 2 e 4 DER/PR, rejunte com pó de pedra, compactação, execução de rede de drenagem.</a:t>
            </a:r>
          </a:p>
          <a:p>
            <a:pPr marL="0" indent="0">
              <a:buNone/>
            </a:pPr>
            <a:endParaRPr lang="pt-BR" sz="1400" dirty="0"/>
          </a:p>
        </p:txBody>
      </p:sp>
      <p:pic>
        <p:nvPicPr>
          <p:cNvPr id="7" name="Imagem 6"/>
          <p:cNvPicPr/>
          <p:nvPr/>
        </p:nvPicPr>
        <p:blipFill>
          <a:blip r:embed="rId3" cstate="print">
            <a:extLst>
              <a:ext uri="{28A0092B-C50C-407E-A947-70E740481C1C}">
                <a14:useLocalDpi xmlns:a14="http://schemas.microsoft.com/office/drawing/2010/main" val="0"/>
              </a:ext>
            </a:extLst>
          </a:blip>
          <a:stretch>
            <a:fillRect/>
          </a:stretch>
        </p:blipFill>
        <p:spPr>
          <a:xfrm>
            <a:off x="425302" y="2365057"/>
            <a:ext cx="2205355" cy="2737485"/>
          </a:xfrm>
          <a:prstGeom prst="rect">
            <a:avLst/>
          </a:prstGeom>
          <a:ln>
            <a:noFill/>
          </a:ln>
          <a:effectLst>
            <a:outerShdw blurRad="292100" dist="139700" dir="2700000" algn="tl" rotWithShape="0">
              <a:srgbClr val="333333">
                <a:alpha val="65000"/>
              </a:srgbClr>
            </a:outerShdw>
          </a:effectLst>
        </p:spPr>
      </p:pic>
      <p:pic>
        <p:nvPicPr>
          <p:cNvPr id="9" name="Imagem 8"/>
          <p:cNvPicPr/>
          <p:nvPr/>
        </p:nvPicPr>
        <p:blipFill rotWithShape="1">
          <a:blip r:embed="rId4">
            <a:extLst>
              <a:ext uri="{28A0092B-C50C-407E-A947-70E740481C1C}">
                <a14:useLocalDpi xmlns:a14="http://schemas.microsoft.com/office/drawing/2010/main" val="0"/>
              </a:ext>
            </a:extLst>
          </a:blip>
          <a:srcRect r="21775"/>
          <a:stretch/>
        </p:blipFill>
        <p:spPr bwMode="auto">
          <a:xfrm>
            <a:off x="2741157" y="2365057"/>
            <a:ext cx="2181225" cy="273494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Imagem 9"/>
          <p:cNvPicPr/>
          <p:nvPr/>
        </p:nvPicPr>
        <p:blipFill rotWithShape="1">
          <a:blip r:embed="rId5">
            <a:extLst>
              <a:ext uri="{28A0092B-C50C-407E-A947-70E740481C1C}">
                <a14:useLocalDpi xmlns:a14="http://schemas.microsoft.com/office/drawing/2010/main" val="0"/>
              </a:ext>
            </a:extLst>
          </a:blip>
          <a:srcRect r="27739"/>
          <a:stretch/>
        </p:blipFill>
        <p:spPr bwMode="auto">
          <a:xfrm>
            <a:off x="5032882" y="2315527"/>
            <a:ext cx="2205990" cy="278447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Imagem 10"/>
          <p:cNvPicPr/>
          <p:nvPr/>
        </p:nvPicPr>
        <p:blipFill>
          <a:blip r:embed="rId6" cstate="print">
            <a:extLst>
              <a:ext uri="{28A0092B-C50C-407E-A947-70E740481C1C}">
                <a14:useLocalDpi xmlns:a14="http://schemas.microsoft.com/office/drawing/2010/main" val="0"/>
              </a:ext>
            </a:extLst>
          </a:blip>
          <a:stretch>
            <a:fillRect/>
          </a:stretch>
        </p:blipFill>
        <p:spPr>
          <a:xfrm>
            <a:off x="7349372" y="2315527"/>
            <a:ext cx="2171700" cy="2781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735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6822" y="131136"/>
            <a:ext cx="8596668" cy="1320800"/>
          </a:xfrm>
        </p:spPr>
        <p:txBody>
          <a:bodyPr/>
          <a:lstStyle/>
          <a:p>
            <a:pPr algn="ctr"/>
            <a:r>
              <a:rPr lang="pt-BR" dirty="0" smtClean="0"/>
              <a:t>06-VISTORIA DA SUPER CRECHE III</a:t>
            </a:r>
            <a:endParaRPr lang="pt-BR" dirty="0"/>
          </a:p>
        </p:txBody>
      </p:sp>
      <p:sp>
        <p:nvSpPr>
          <p:cNvPr id="3" name="Espaço Reservado para Conteúdo 2"/>
          <p:cNvSpPr>
            <a:spLocks noGrp="1"/>
          </p:cNvSpPr>
          <p:nvPr>
            <p:ph idx="1"/>
          </p:nvPr>
        </p:nvSpPr>
        <p:spPr>
          <a:xfrm>
            <a:off x="836822" y="1334978"/>
            <a:ext cx="8596668" cy="4110962"/>
          </a:xfrm>
        </p:spPr>
        <p:txBody>
          <a:bodyPr>
            <a:normAutofit/>
          </a:bodyPr>
          <a:lstStyle/>
          <a:p>
            <a:pPr marL="0" indent="457200">
              <a:buNone/>
            </a:pPr>
            <a:r>
              <a:rPr lang="pt-BR" sz="1200" dirty="0"/>
              <a:t>A equipe técnica de engenharia do OSB- Laranjeiras do Sul, realizou vistoria na construção da obra da </a:t>
            </a:r>
            <a:r>
              <a:rPr lang="pt-BR" sz="1200" dirty="0" err="1"/>
              <a:t>super</a:t>
            </a:r>
            <a:r>
              <a:rPr lang="pt-BR" sz="1200" dirty="0"/>
              <a:t> creche III, a qual é denominada creche </a:t>
            </a:r>
            <a:r>
              <a:rPr lang="pt-BR" sz="1200" dirty="0" err="1"/>
              <a:t>pré</a:t>
            </a:r>
            <a:r>
              <a:rPr lang="pt-BR" sz="1200" dirty="0"/>
              <a:t> escola tipo 2 FNDE, localizada na rua Castro Alves esquina com a rua XV de Novembro no Loteamento Bom Jesus. Obra orçada em R$ 1.609.932,61 neste momento ela encontra-se na fase de acabamentos e detalhes finais da obra, a creche contará com:</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66489"/>
            <a:ext cx="2949486" cy="1078096"/>
          </a:xfrm>
          <a:prstGeom prst="rect">
            <a:avLst/>
          </a:prstGeom>
        </p:spPr>
      </p:pic>
      <p:pic>
        <p:nvPicPr>
          <p:cNvPr id="6" name="Imagem 5"/>
          <p:cNvPicPr/>
          <p:nvPr/>
        </p:nvPicPr>
        <p:blipFill rotWithShape="1">
          <a:blip r:embed="rId3">
            <a:extLst>
              <a:ext uri="{28A0092B-C50C-407E-A947-70E740481C1C}">
                <a14:useLocalDpi xmlns:a14="http://schemas.microsoft.com/office/drawing/2010/main" val="0"/>
              </a:ext>
            </a:extLst>
          </a:blip>
          <a:srcRect r="2470" b="7408"/>
          <a:stretch/>
        </p:blipFill>
        <p:spPr bwMode="auto">
          <a:xfrm>
            <a:off x="782392" y="2127113"/>
            <a:ext cx="6184464" cy="1998573"/>
          </a:xfrm>
          <a:prstGeom prst="rect">
            <a:avLst/>
          </a:prstGeom>
          <a:ln>
            <a:noFill/>
          </a:ln>
          <a:extLst>
            <a:ext uri="{53640926-AAD7-44D8-BBD7-CCE9431645EC}">
              <a14:shadowObscured xmlns:a14="http://schemas.microsoft.com/office/drawing/2010/main"/>
            </a:ext>
          </a:extLst>
        </p:spPr>
      </p:pic>
      <p:sp>
        <p:nvSpPr>
          <p:cNvPr id="5" name="Retângulo 4"/>
          <p:cNvSpPr/>
          <p:nvPr/>
        </p:nvSpPr>
        <p:spPr>
          <a:xfrm>
            <a:off x="836822" y="4405885"/>
            <a:ext cx="8596668" cy="1200329"/>
          </a:xfrm>
          <a:prstGeom prst="rect">
            <a:avLst/>
          </a:prstGeom>
        </p:spPr>
        <p:txBody>
          <a:bodyPr wrap="square">
            <a:spAutoFit/>
          </a:bodyPr>
          <a:lstStyle/>
          <a:p>
            <a:pPr indent="449580" algn="just">
              <a:spcAft>
                <a:spcPts val="0"/>
              </a:spcAft>
            </a:pPr>
            <a:r>
              <a:rPr lang="pt-BR" sz="1200" dirty="0">
                <a:ea typeface="Calibri" panose="020F0502020204030204" pitchFamily="34" charset="0"/>
                <a:cs typeface="Times New Roman" panose="02020603050405020304" pitchFamily="18" charset="0"/>
              </a:rPr>
              <a:t>Após o monitoramento foi elaborado um relatório que acompanha os projetos da obra citada, e também enviado um ofício à Secretaria de Obras, mais precisamente, ao departamento de Engenharia, sobre alguns pontos que precisam de esclarecimentos, sobre o muro, o qual apresentou problemas anteriores e sobre o esgotamento sanitário. Além de sugerir a instalação de vidros no pátio coberto com refeitório, pois nos períodos de frio esse espaço não terá condições de abrigar um refeitório, devido à quantidade de vento que por ali passará, comprovamos também algumas bancadas que não possuíam sustentação necessárias e outras apresentam fragilidades, diferentes do projeto original.</a:t>
            </a:r>
            <a:endParaRPr lang="pt-B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5518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6822" y="1334978"/>
            <a:ext cx="8596668" cy="4110962"/>
          </a:xfrm>
        </p:spPr>
        <p:txBody>
          <a:bodyPr>
            <a:normAutofit/>
          </a:bodyPr>
          <a:lstStyle/>
          <a:p>
            <a:pPr marL="0" indent="0">
              <a:buNone/>
            </a:pPr>
            <a:r>
              <a:rPr lang="pt-BR" sz="1400" dirty="0" smtClean="0"/>
              <a:t>	</a:t>
            </a:r>
            <a:endParaRPr lang="pt-BR" sz="12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66489"/>
            <a:ext cx="2949486" cy="1078096"/>
          </a:xfrm>
          <a:prstGeom prst="rect">
            <a:avLst/>
          </a:prstGeom>
        </p:spPr>
      </p:pic>
      <p:pic>
        <p:nvPicPr>
          <p:cNvPr id="9" name="Imagem 8"/>
          <p:cNvPicPr/>
          <p:nvPr/>
        </p:nvPicPr>
        <p:blipFill>
          <a:blip r:embed="rId3" cstate="print">
            <a:extLst>
              <a:ext uri="{28A0092B-C50C-407E-A947-70E740481C1C}">
                <a14:useLocalDpi xmlns:a14="http://schemas.microsoft.com/office/drawing/2010/main" val="0"/>
              </a:ext>
            </a:extLst>
          </a:blip>
          <a:stretch>
            <a:fillRect/>
          </a:stretch>
        </p:blipFill>
        <p:spPr>
          <a:xfrm>
            <a:off x="2853417" y="3613176"/>
            <a:ext cx="4699907" cy="2545199"/>
          </a:xfrm>
          <a:prstGeom prst="rect">
            <a:avLst/>
          </a:prstGeom>
          <a:ln>
            <a:noFill/>
          </a:ln>
          <a:effectLst>
            <a:outerShdw blurRad="292100" dist="139700" dir="2700000" algn="tl" rotWithShape="0">
              <a:srgbClr val="333333">
                <a:alpha val="65000"/>
              </a:srgbClr>
            </a:outerShdw>
          </a:effectLst>
        </p:spPr>
      </p:pic>
      <p:pic>
        <p:nvPicPr>
          <p:cNvPr id="10" name="Imagem 9" descr="https://laranjeirasdosul.osbrasil.org.br/wp-content/uploads/sites/96/2023/04/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5527" y="622543"/>
            <a:ext cx="3030129" cy="2447228"/>
          </a:xfrm>
          <a:prstGeom prst="rect">
            <a:avLst/>
          </a:prstGeom>
          <a:ln>
            <a:noFill/>
          </a:ln>
          <a:effectLst>
            <a:outerShdw blurRad="292100" dist="139700" dir="2700000" algn="tl" rotWithShape="0">
              <a:srgbClr val="333333">
                <a:alpha val="65000"/>
              </a:srgbClr>
            </a:outerShdw>
          </a:effectLst>
        </p:spPr>
      </p:pic>
      <p:pic>
        <p:nvPicPr>
          <p:cNvPr id="11" name="Imagem 10"/>
          <p:cNvPicPr/>
          <p:nvPr/>
        </p:nvPicPr>
        <p:blipFill>
          <a:blip r:embed="rId5" cstate="print">
            <a:extLst>
              <a:ext uri="{28A0092B-C50C-407E-A947-70E740481C1C}">
                <a14:useLocalDpi xmlns:a14="http://schemas.microsoft.com/office/drawing/2010/main" val="0"/>
              </a:ext>
            </a:extLst>
          </a:blip>
          <a:stretch>
            <a:fillRect/>
          </a:stretch>
        </p:blipFill>
        <p:spPr>
          <a:xfrm>
            <a:off x="836822" y="622543"/>
            <a:ext cx="4366549" cy="24472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0312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5046" y="278192"/>
            <a:ext cx="8596668" cy="1320800"/>
          </a:xfrm>
        </p:spPr>
        <p:txBody>
          <a:bodyPr/>
          <a:lstStyle/>
          <a:p>
            <a:pPr algn="ctr"/>
            <a:r>
              <a:rPr lang="pt-BR" dirty="0" smtClean="0"/>
              <a:t>07-VISTORIA DA OBRA DA UNIDADE BÁSICA DE SAÚDE – UBS SÃO MIGUEL</a:t>
            </a:r>
            <a:endParaRPr lang="pt-BR" dirty="0"/>
          </a:p>
        </p:txBody>
      </p:sp>
      <p:sp>
        <p:nvSpPr>
          <p:cNvPr id="3" name="Espaço Reservado para Conteúdo 2"/>
          <p:cNvSpPr>
            <a:spLocks noGrp="1"/>
          </p:cNvSpPr>
          <p:nvPr>
            <p:ph idx="1"/>
          </p:nvPr>
        </p:nvSpPr>
        <p:spPr>
          <a:xfrm>
            <a:off x="645846" y="1740506"/>
            <a:ext cx="8596668" cy="4039398"/>
          </a:xfrm>
        </p:spPr>
        <p:txBody>
          <a:bodyPr>
            <a:normAutofit fontScale="92500" lnSpcReduction="10000"/>
          </a:bodyPr>
          <a:lstStyle/>
          <a:p>
            <a:pPr marL="0" indent="457200" algn="just">
              <a:lnSpc>
                <a:spcPct val="110000"/>
              </a:lnSpc>
              <a:buNone/>
            </a:pPr>
            <a:r>
              <a:rPr lang="pt-BR" sz="1400" dirty="0"/>
              <a:t>A equipe técnica do OSB – Laranjeiras do Sul, realizou a vistoria na obra da Unidade básica de Saúde da Vila São Miguel, uma obra em alvenaria com área de 311,05 m² localizada no prolongamento da Avenida Álvaro </a:t>
            </a:r>
            <a:r>
              <a:rPr lang="pt-BR" sz="1400" dirty="0" err="1"/>
              <a:t>Natel</a:t>
            </a:r>
            <a:r>
              <a:rPr lang="pt-BR" sz="1400" dirty="0"/>
              <a:t> de Camargo com as seguintes coordenadas: 25,397925 e 52,400417.  A obra demorou um ano e pouco para ter energia, ainda não possui rede de água.</a:t>
            </a:r>
          </a:p>
          <a:p>
            <a:pPr marL="0" indent="457200" algn="just">
              <a:lnSpc>
                <a:spcPct val="110000"/>
              </a:lnSpc>
              <a:buNone/>
            </a:pPr>
            <a:r>
              <a:rPr lang="pt-BR" sz="1400" dirty="0"/>
              <a:t>A obra apresenta todos os projetos: Arquitetônico, Estrutural, Elétrico, Hidros sanitário, Gases, Climatização, Prevenção de Incêndio, memorial descritivo, orçamento, engenheiro civil responsável pela obra Rodrigo Soares Peixoto carteira PA - 17092/D.</a:t>
            </a:r>
          </a:p>
          <a:p>
            <a:pPr marL="0" indent="457200" algn="just">
              <a:lnSpc>
                <a:spcPct val="110000"/>
              </a:lnSpc>
              <a:buNone/>
            </a:pPr>
            <a:r>
              <a:rPr lang="pt-BR" sz="1400" dirty="0"/>
              <a:t>Analisando o memorial descritivo da obra, projeto arquitetônico e orçamento, constatamos que já se encontram executados os seguintes itens: mobilização, movimentação de terra, fundação e estrutura, a parte da alvenaria da obra encontra-se ainda na parte de chapisco, reboco e emboco, sem piso, na cobertura o madeiramento já estava quase pronto.</a:t>
            </a:r>
          </a:p>
          <a:p>
            <a:pPr marL="0" indent="457200" algn="just">
              <a:lnSpc>
                <a:spcPct val="110000"/>
              </a:lnSpc>
              <a:buNone/>
            </a:pPr>
            <a:r>
              <a:rPr lang="pt-BR" sz="1400" dirty="0"/>
              <a:t>A unidade contará com: Sala de recepção e espera, Espaço em saúde, salas de consultório com BWC, consultório odontológico, sanitários adaptados, sala de curativos, sala de inalação, sala de estoque de medicamentos, sala de imunização, sala de aplicação de medicamentos, central de gases, sala de esterilização, sala de desinfecção química, vestiários masculinos e femininos, copa, cozinha, sala de administração, cisternas, e depósitos de resíduos.</a:t>
            </a:r>
          </a:p>
          <a:p>
            <a:pPr marL="0" indent="457200" algn="just">
              <a:lnSpc>
                <a:spcPct val="110000"/>
              </a:lnSpc>
              <a:buNone/>
            </a:pPr>
            <a:r>
              <a:rPr lang="pt-BR" sz="1400" dirty="0"/>
              <a:t> </a:t>
            </a:r>
          </a:p>
          <a:p>
            <a:pPr marL="0" indent="0" algn="just">
              <a:buNone/>
            </a:pPr>
            <a:endParaRPr lang="pt-BR" sz="1200" dirty="0"/>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79904"/>
            <a:ext cx="2949486" cy="1078096"/>
          </a:xfrm>
          <a:prstGeom prst="rect">
            <a:avLst/>
          </a:prstGeom>
        </p:spPr>
      </p:pic>
    </p:spTree>
    <p:extLst>
      <p:ext uri="{BB962C8B-B14F-4D97-AF65-F5344CB8AC3E}">
        <p14:creationId xmlns:p14="http://schemas.microsoft.com/office/powerpoint/2010/main" val="282321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79904"/>
            <a:ext cx="2949486" cy="1078096"/>
          </a:xfrm>
          <a:prstGeom prst="rect">
            <a:avLst/>
          </a:prstGeom>
        </p:spPr>
      </p:pic>
      <p:pic>
        <p:nvPicPr>
          <p:cNvPr id="5" name="Imagem 4"/>
          <p:cNvPicPr/>
          <p:nvPr/>
        </p:nvPicPr>
        <p:blipFill>
          <a:blip r:embed="rId3" cstate="print">
            <a:extLst>
              <a:ext uri="{28A0092B-C50C-407E-A947-70E740481C1C}">
                <a14:useLocalDpi xmlns:a14="http://schemas.microsoft.com/office/drawing/2010/main" val="0"/>
              </a:ext>
            </a:extLst>
          </a:blip>
          <a:stretch>
            <a:fillRect/>
          </a:stretch>
        </p:blipFill>
        <p:spPr>
          <a:xfrm>
            <a:off x="1020580" y="686161"/>
            <a:ext cx="3823563" cy="2405381"/>
          </a:xfrm>
          <a:prstGeom prst="rect">
            <a:avLst/>
          </a:prstGeom>
          <a:ln>
            <a:noFill/>
          </a:ln>
          <a:effectLst>
            <a:outerShdw blurRad="292100" dist="139700" dir="2700000" algn="tl" rotWithShape="0">
              <a:srgbClr val="333333">
                <a:alpha val="65000"/>
              </a:srgbClr>
            </a:outerShdw>
          </a:effectLst>
        </p:spPr>
      </p:pic>
      <p:pic>
        <p:nvPicPr>
          <p:cNvPr id="6" name="Imagem 5"/>
          <p:cNvPicPr/>
          <p:nvPr/>
        </p:nvPicPr>
        <p:blipFill>
          <a:blip r:embed="rId4" cstate="print">
            <a:extLst>
              <a:ext uri="{28A0092B-C50C-407E-A947-70E740481C1C}">
                <a14:useLocalDpi xmlns:a14="http://schemas.microsoft.com/office/drawing/2010/main" val="0"/>
              </a:ext>
            </a:extLst>
          </a:blip>
          <a:stretch>
            <a:fillRect/>
          </a:stretch>
        </p:blipFill>
        <p:spPr>
          <a:xfrm>
            <a:off x="5234623" y="686161"/>
            <a:ext cx="3713434" cy="2405381"/>
          </a:xfrm>
          <a:prstGeom prst="rect">
            <a:avLst/>
          </a:prstGeom>
          <a:ln>
            <a:noFill/>
          </a:ln>
          <a:effectLst>
            <a:outerShdw blurRad="292100" dist="139700" dir="2700000" algn="tl" rotWithShape="0">
              <a:srgbClr val="333333">
                <a:alpha val="65000"/>
              </a:srgbClr>
            </a:outerShdw>
          </a:effectLst>
        </p:spPr>
      </p:pic>
      <p:pic>
        <p:nvPicPr>
          <p:cNvPr id="7" name="Imagem 6" descr="https://laranjeirasdosul.osbrasil.org.br/wp-content/uploads/sites/96/2023/05/7-1024x76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0205" y="3399789"/>
            <a:ext cx="3822224" cy="27832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569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08-ESTAGIÁRIOS DO OSB-LARANJEIRAS DO SUL</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79904"/>
            <a:ext cx="2949486" cy="1078096"/>
          </a:xfrm>
          <a:prstGeom prst="rect">
            <a:avLst/>
          </a:prstGeom>
        </p:spPr>
      </p:pic>
      <p:sp>
        <p:nvSpPr>
          <p:cNvPr id="3" name="Retângulo 2"/>
          <p:cNvSpPr/>
          <p:nvPr/>
        </p:nvSpPr>
        <p:spPr>
          <a:xfrm>
            <a:off x="677334" y="1930400"/>
            <a:ext cx="4950580" cy="4708981"/>
          </a:xfrm>
          <a:prstGeom prst="rect">
            <a:avLst/>
          </a:prstGeom>
        </p:spPr>
        <p:txBody>
          <a:bodyPr wrap="square">
            <a:spAutoFit/>
          </a:bodyPr>
          <a:lstStyle/>
          <a:p>
            <a:pPr indent="449580" algn="just">
              <a:spcAft>
                <a:spcPts val="0"/>
              </a:spcAft>
            </a:pPr>
            <a:r>
              <a:rPr lang="pt-BR" sz="1200" dirty="0">
                <a:ea typeface="Calibri" panose="020F0502020204030204" pitchFamily="34" charset="0"/>
                <a:cs typeface="Times New Roman" panose="02020603050405020304" pitchFamily="18" charset="0"/>
              </a:rPr>
              <a:t>Nesta semana o Observatório Social do Brasil – Laranjeiras do Sul, começou a receber os alunos do  CEEP – Centro Estadual de Educação Profissionalizante Prof. Naiana </a:t>
            </a:r>
            <a:r>
              <a:rPr lang="pt-BR" sz="1200" dirty="0" err="1">
                <a:ea typeface="Calibri" panose="020F0502020204030204" pitchFamily="34" charset="0"/>
                <a:cs typeface="Times New Roman" panose="02020603050405020304" pitchFamily="18" charset="0"/>
              </a:rPr>
              <a:t>Babaresco</a:t>
            </a:r>
            <a:r>
              <a:rPr lang="pt-BR" sz="1200" dirty="0">
                <a:ea typeface="Calibri" panose="020F0502020204030204" pitchFamily="34" charset="0"/>
                <a:cs typeface="Times New Roman" panose="02020603050405020304" pitchFamily="18" charset="0"/>
              </a:rPr>
              <a:t> de Souza, que foram selecionados através de entrevista e análise de currículo, para realizar estágio no OSB.</a:t>
            </a:r>
          </a:p>
          <a:p>
            <a:pPr algn="just">
              <a:spcAft>
                <a:spcPts val="0"/>
              </a:spcAft>
            </a:pPr>
            <a:r>
              <a:rPr lang="pt-BR" sz="1200" dirty="0">
                <a:ea typeface="Calibri" panose="020F0502020204030204" pitchFamily="34" charset="0"/>
                <a:cs typeface="Times New Roman" panose="02020603050405020304" pitchFamily="18" charset="0"/>
              </a:rPr>
              <a:t>As duas entidades firmarão termo de cooperação para estágios dos alunos dos cursos de Desenvolvimento de Sistemas e Edificações.</a:t>
            </a:r>
          </a:p>
          <a:p>
            <a:pPr indent="457200" algn="just">
              <a:spcAft>
                <a:spcPts val="0"/>
              </a:spcAft>
            </a:pPr>
            <a:r>
              <a:rPr lang="pt-BR" sz="1200" dirty="0">
                <a:ea typeface="Calibri" panose="020F0502020204030204" pitchFamily="34" charset="0"/>
                <a:cs typeface="Times New Roman" panose="02020603050405020304" pitchFamily="18" charset="0"/>
              </a:rPr>
              <a:t>A diretora do CEEP, </a:t>
            </a:r>
            <a:r>
              <a:rPr lang="pt-BR" sz="1200" dirty="0" err="1">
                <a:ea typeface="Calibri" panose="020F0502020204030204" pitchFamily="34" charset="0"/>
                <a:cs typeface="Times New Roman" panose="02020603050405020304" pitchFamily="18" charset="0"/>
              </a:rPr>
              <a:t>Almiria</a:t>
            </a:r>
            <a:r>
              <a:rPr lang="pt-BR" sz="1200" dirty="0">
                <a:ea typeface="Calibri" panose="020F0502020204030204" pitchFamily="34" charset="0"/>
                <a:cs typeface="Times New Roman" panose="02020603050405020304" pitchFamily="18" charset="0"/>
              </a:rPr>
              <a:t> Teresinha Lisboa Gomes e o coordenador do curso de Desenvolvimento de Sistema o professor Luiz Carlos, ressaltaram a importância de estreitar os laços entre os cursos e o mercado de trabalho de nossa cidade, dando oportunidade para os jovens irem adquirindo habilidades e conhecimentos para sua vida.</a:t>
            </a:r>
          </a:p>
          <a:p>
            <a:pPr indent="457200" algn="just">
              <a:spcAft>
                <a:spcPts val="0"/>
              </a:spcAft>
            </a:pPr>
            <a:r>
              <a:rPr lang="pt-BR" sz="1200" dirty="0">
                <a:ea typeface="Calibri" panose="020F0502020204030204" pitchFamily="34" charset="0"/>
                <a:cs typeface="Times New Roman" panose="02020603050405020304" pitchFamily="18" charset="0"/>
              </a:rPr>
              <a:t>O professor Mauro </a:t>
            </a:r>
            <a:r>
              <a:rPr lang="pt-BR" sz="1200" dirty="0" err="1">
                <a:ea typeface="Calibri" panose="020F0502020204030204" pitchFamily="34" charset="0"/>
                <a:cs typeface="Times New Roman" panose="02020603050405020304" pitchFamily="18" charset="0"/>
              </a:rPr>
              <a:t>Provin</a:t>
            </a:r>
            <a:r>
              <a:rPr lang="pt-BR" sz="1200" dirty="0">
                <a:ea typeface="Calibri" panose="020F0502020204030204" pitchFamily="34" charset="0"/>
                <a:cs typeface="Times New Roman" panose="02020603050405020304" pitchFamily="18" charset="0"/>
              </a:rPr>
              <a:t> da Silva, atual presidente do OSB-Laranjeiras do Sul enfatizou que uma das linhas de trabalhos dos OSB é buscar os jovens para desenvolver projetos e atividades em prol da sua comunidade, e sempre visando despertar o censo de criticidade, civilidade, participação popular e formação de cidadão consciente para com uma sociedade mais justa e organizada</a:t>
            </a:r>
            <a:r>
              <a:rPr lang="pt-BR" sz="1200" dirty="0" smtClean="0">
                <a:ea typeface="Calibri" panose="020F0502020204030204" pitchFamily="34" charset="0"/>
                <a:cs typeface="Times New Roman" panose="02020603050405020304" pitchFamily="18" charset="0"/>
              </a:rPr>
              <a:t>.</a:t>
            </a:r>
          </a:p>
          <a:p>
            <a:pPr indent="457200"/>
            <a:r>
              <a:rPr lang="pt-BR" sz="1200" dirty="0"/>
              <a:t>As atividades desenvolvidas pelos estagiários serão em dois dias na semana com uma carga horária de 6 horas semanais, aonde desempenharam atividades na busca de dados para o controle social, sempre supervisionados pela equipe diretiva do Observatório</a:t>
            </a:r>
            <a:r>
              <a:rPr lang="pt-BR" sz="1200" dirty="0" smtClean="0"/>
              <a:t>.</a:t>
            </a:r>
            <a:endParaRPr lang="pt-BR" sz="1200" dirty="0"/>
          </a:p>
          <a:p>
            <a:r>
              <a:rPr lang="pt-BR" sz="1200" dirty="0"/>
              <a:t> </a:t>
            </a:r>
          </a:p>
          <a:p>
            <a:pPr algn="just">
              <a:spcAft>
                <a:spcPts val="0"/>
              </a:spcAft>
            </a:pPr>
            <a:endParaRPr lang="pt-BR" sz="1200" dirty="0">
              <a:effectLst/>
              <a:ea typeface="Calibri" panose="020F0502020204030204" pitchFamily="34" charset="0"/>
              <a:cs typeface="Times New Roman" panose="02020603050405020304" pitchFamily="18" charset="0"/>
            </a:endParaRPr>
          </a:p>
        </p:txBody>
      </p:sp>
      <p:pic>
        <p:nvPicPr>
          <p:cNvPr id="12" name="Imagem 11"/>
          <p:cNvPicPr/>
          <p:nvPr/>
        </p:nvPicPr>
        <p:blipFill>
          <a:blip r:embed="rId3" cstate="print">
            <a:extLst>
              <a:ext uri="{28A0092B-C50C-407E-A947-70E740481C1C}">
                <a14:useLocalDpi xmlns:a14="http://schemas.microsoft.com/office/drawing/2010/main" val="0"/>
              </a:ext>
            </a:extLst>
          </a:blip>
          <a:stretch>
            <a:fillRect/>
          </a:stretch>
        </p:blipFill>
        <p:spPr>
          <a:xfrm>
            <a:off x="5826216" y="1930400"/>
            <a:ext cx="3600813" cy="2151743"/>
          </a:xfrm>
          <a:prstGeom prst="rect">
            <a:avLst/>
          </a:prstGeom>
        </p:spPr>
      </p:pic>
      <p:sp>
        <p:nvSpPr>
          <p:cNvPr id="5" name="Retângulo 4"/>
          <p:cNvSpPr/>
          <p:nvPr/>
        </p:nvSpPr>
        <p:spPr>
          <a:xfrm>
            <a:off x="5747657" y="4082143"/>
            <a:ext cx="3679372" cy="784830"/>
          </a:xfrm>
          <a:prstGeom prst="rect">
            <a:avLst/>
          </a:prstGeom>
        </p:spPr>
        <p:txBody>
          <a:bodyPr wrap="square">
            <a:spAutoFit/>
          </a:bodyPr>
          <a:lstStyle/>
          <a:p>
            <a:pPr algn="just">
              <a:spcAft>
                <a:spcPts val="0"/>
              </a:spcAft>
            </a:pPr>
            <a:r>
              <a:rPr lang="pt-BR" sz="1100" dirty="0">
                <a:ea typeface="Calibri" panose="020F0502020204030204" pitchFamily="34" charset="0"/>
                <a:cs typeface="Times New Roman" panose="02020603050405020304" pitchFamily="18" charset="0"/>
              </a:rPr>
              <a:t>Professor Luiz Carlos, Mauro </a:t>
            </a:r>
            <a:r>
              <a:rPr lang="pt-BR" sz="1100" dirty="0" err="1">
                <a:ea typeface="Calibri" panose="020F0502020204030204" pitchFamily="34" charset="0"/>
                <a:cs typeface="Times New Roman" panose="02020603050405020304" pitchFamily="18" charset="0"/>
              </a:rPr>
              <a:t>Provin</a:t>
            </a:r>
            <a:r>
              <a:rPr lang="pt-BR" sz="1100" dirty="0">
                <a:ea typeface="Calibri" panose="020F0502020204030204" pitchFamily="34" charset="0"/>
                <a:cs typeface="Times New Roman" panose="02020603050405020304" pitchFamily="18" charset="0"/>
              </a:rPr>
              <a:t> do OSB- Laranjeiras do Sul, alunos selecionados Miguel e Aldo e a Diretora do CEEP </a:t>
            </a:r>
            <a:r>
              <a:rPr lang="pt-BR" sz="1100" dirty="0" err="1">
                <a:ea typeface="Calibri" panose="020F0502020204030204" pitchFamily="34" charset="0"/>
                <a:cs typeface="Times New Roman" panose="02020603050405020304" pitchFamily="18" charset="0"/>
              </a:rPr>
              <a:t>Almiria</a:t>
            </a:r>
            <a:r>
              <a:rPr lang="pt-BR" sz="1100" dirty="0">
                <a:ea typeface="Calibri" panose="020F0502020204030204" pitchFamily="34" charset="0"/>
                <a:cs typeface="Times New Roman" panose="02020603050405020304" pitchFamily="18" charset="0"/>
              </a:rPr>
              <a:t> Teresinha Lisboa Gomes.</a:t>
            </a:r>
          </a:p>
          <a:p>
            <a:pPr>
              <a:spcAft>
                <a:spcPts val="0"/>
              </a:spcAft>
            </a:pPr>
            <a:r>
              <a:rPr lang="pt-BR" sz="1200" dirty="0">
                <a:ea typeface="Calibri" panose="020F0502020204030204" pitchFamily="34" charset="0"/>
                <a:cs typeface="Times New Roman" panose="02020603050405020304" pitchFamily="18" charset="0"/>
              </a:rPr>
              <a:t> </a:t>
            </a:r>
            <a:endParaRPr lang="pt-B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4324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09- SEJA UM VOLUNTÁRIO DO OSB-LS</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79904"/>
            <a:ext cx="2949486" cy="1078096"/>
          </a:xfrm>
          <a:prstGeom prst="rect">
            <a:avLst/>
          </a:prstGeom>
        </p:spPr>
      </p:pic>
      <p:pic>
        <p:nvPicPr>
          <p:cNvPr id="5" name="Imagem 4"/>
          <p:cNvPicPr/>
          <p:nvPr/>
        </p:nvPicPr>
        <p:blipFill>
          <a:blip r:embed="rId3" cstate="print">
            <a:extLst>
              <a:ext uri="{28A0092B-C50C-407E-A947-70E740481C1C}">
                <a14:useLocalDpi xmlns:a14="http://schemas.microsoft.com/office/drawing/2010/main" val="0"/>
              </a:ext>
            </a:extLst>
          </a:blip>
          <a:stretch>
            <a:fillRect/>
          </a:stretch>
        </p:blipFill>
        <p:spPr>
          <a:xfrm>
            <a:off x="3510224" y="1316401"/>
            <a:ext cx="3032091" cy="1024028"/>
          </a:xfrm>
          <a:prstGeom prst="rect">
            <a:avLst/>
          </a:prstGeom>
        </p:spPr>
      </p:pic>
      <p:sp>
        <p:nvSpPr>
          <p:cNvPr id="6" name="Retângulo 5"/>
          <p:cNvSpPr/>
          <p:nvPr/>
        </p:nvSpPr>
        <p:spPr>
          <a:xfrm>
            <a:off x="456781" y="2340429"/>
            <a:ext cx="9138976" cy="4247317"/>
          </a:xfrm>
          <a:prstGeom prst="rect">
            <a:avLst/>
          </a:prstGeom>
        </p:spPr>
        <p:txBody>
          <a:bodyPr wrap="square">
            <a:spAutoFit/>
          </a:bodyPr>
          <a:lstStyle/>
          <a:p>
            <a:pPr marL="270510" algn="just">
              <a:spcAft>
                <a:spcPts val="0"/>
              </a:spcAft>
            </a:pPr>
            <a:r>
              <a:rPr lang="pt-BR" dirty="0">
                <a:latin typeface="Times New Roman" panose="02020603050405020304" pitchFamily="18" charset="0"/>
                <a:ea typeface="Calibri" panose="020F0502020204030204" pitchFamily="34" charset="0"/>
                <a:cs typeface="Times New Roman" panose="02020603050405020304" pitchFamily="18" charset="0"/>
              </a:rPr>
              <a:t>Você cidadão que está </a:t>
            </a:r>
            <a:r>
              <a:rPr lang="pt-BR" b="1" i="1" dirty="0">
                <a:latin typeface="Times New Roman" panose="02020603050405020304" pitchFamily="18" charset="0"/>
                <a:ea typeface="Calibri" panose="020F0502020204030204" pitchFamily="34" charset="0"/>
                <a:cs typeface="Times New Roman" panose="02020603050405020304" pitchFamily="18" charset="0"/>
              </a:rPr>
              <a:t>indignado</a:t>
            </a:r>
            <a:r>
              <a:rPr lang="pt-BR" dirty="0">
                <a:latin typeface="Times New Roman" panose="02020603050405020304" pitchFamily="18" charset="0"/>
                <a:ea typeface="Calibri" panose="020F0502020204030204" pitchFamily="34" charset="0"/>
                <a:cs typeface="Times New Roman" panose="02020603050405020304" pitchFamily="18" charset="0"/>
              </a:rPr>
              <a:t> com algumas ações do poder público, que não percebe o retorno do valor dos impostos pagos ao município, venha </a:t>
            </a:r>
            <a:r>
              <a:rPr lang="pt-BR" b="1" i="1" dirty="0">
                <a:latin typeface="Times New Roman" panose="02020603050405020304" pitchFamily="18" charset="0"/>
                <a:ea typeface="Calibri" panose="020F0502020204030204" pitchFamily="34" charset="0"/>
                <a:cs typeface="Times New Roman" panose="02020603050405020304" pitchFamily="18" charset="0"/>
              </a:rPr>
              <a:t>ter atitude</a:t>
            </a:r>
            <a:r>
              <a:rPr lang="pt-BR" dirty="0">
                <a:latin typeface="Times New Roman" panose="02020603050405020304" pitchFamily="18" charset="0"/>
                <a:ea typeface="Calibri" panose="020F0502020204030204" pitchFamily="34" charset="0"/>
                <a:cs typeface="Times New Roman" panose="02020603050405020304" pitchFamily="18" charset="0"/>
              </a:rPr>
              <a:t>, junte-se aos voluntários do Observatório Social do Brasil – Laranjeiras do Sul.</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70510" algn="just">
              <a:spcAft>
                <a:spcPts val="0"/>
              </a:spcAft>
            </a:pPr>
            <a:r>
              <a:rPr lang="pt-BR" dirty="0">
                <a:latin typeface="Times New Roman" panose="02020603050405020304" pitchFamily="18" charset="0"/>
                <a:ea typeface="Calibri" panose="020F0502020204030204" pitchFamily="34" charset="0"/>
                <a:cs typeface="Times New Roman" panose="02020603050405020304" pitchFamily="18" charset="0"/>
              </a:rPr>
              <a:t> Vamos juntos praticar o controle social, juntos podemos mais e com certeza melhorar ainda mais nosso município, as questões de transparência e qualidade na aplicação dos recursos públicos.</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70510">
              <a:spcAft>
                <a:spcPts val="0"/>
              </a:spcAft>
            </a:pPr>
            <a:r>
              <a:rPr lang="pt-BR" dirty="0">
                <a:latin typeface="Times New Roman" panose="02020603050405020304" pitchFamily="18"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70510" algn="ctr">
              <a:spcAft>
                <a:spcPts val="0"/>
              </a:spcAft>
            </a:pPr>
            <a:r>
              <a:rPr lang="pt-BR" dirty="0">
                <a:latin typeface="Times New Roman" panose="02020603050405020304" pitchFamily="18" charset="0"/>
                <a:ea typeface="Calibri" panose="020F0502020204030204" pitchFamily="34" charset="0"/>
                <a:cs typeface="Times New Roman" panose="02020603050405020304" pitchFamily="18" charset="0"/>
              </a:rPr>
              <a:t>Saiba mais visitando nosso site</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70510" algn="ctr">
              <a:spcAft>
                <a:spcPts val="0"/>
              </a:spcAft>
            </a:pPr>
            <a:r>
              <a:rPr lang="pt-BR" b="1" u="sng" dirty="0">
                <a:latin typeface="Times New Roman" panose="02020603050405020304" pitchFamily="18" charset="0"/>
                <a:ea typeface="Calibri" panose="020F0502020204030204" pitchFamily="34" charset="0"/>
                <a:cs typeface="Times New Roman" panose="02020603050405020304" pitchFamily="18" charset="0"/>
              </a:rPr>
              <a:t>laranjeirasdosul.osbrasil.org.br</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70510" algn="ctr">
              <a:spcAft>
                <a:spcPts val="0"/>
              </a:spcAft>
            </a:pPr>
            <a:r>
              <a:rPr lang="pt-BR" dirty="0">
                <a:latin typeface="Times New Roman" panose="02020603050405020304" pitchFamily="18"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70510" algn="ctr">
              <a:spcAft>
                <a:spcPts val="0"/>
              </a:spcAft>
            </a:pPr>
            <a:r>
              <a:rPr lang="pt-BR" dirty="0">
                <a:latin typeface="Times New Roman" panose="02020603050405020304" pitchFamily="18" charset="0"/>
                <a:ea typeface="Calibri" panose="020F0502020204030204" pitchFamily="34" charset="0"/>
                <a:cs typeface="Times New Roman" panose="02020603050405020304" pitchFamily="18" charset="0"/>
              </a:rPr>
              <a:t>	Nossa página no </a:t>
            </a:r>
            <a:r>
              <a:rPr lang="pt-BR" dirty="0" err="1">
                <a:latin typeface="Times New Roman" panose="02020603050405020304" pitchFamily="18" charset="0"/>
                <a:ea typeface="Calibri" panose="020F0502020204030204" pitchFamily="34" charset="0"/>
                <a:cs typeface="Times New Roman" panose="02020603050405020304" pitchFamily="18" charset="0"/>
              </a:rPr>
              <a:t>facebook</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70510" algn="ctr">
              <a:spcAft>
                <a:spcPts val="0"/>
              </a:spcAft>
            </a:pPr>
            <a:r>
              <a:rPr lang="pt-BR" b="1" dirty="0">
                <a:latin typeface="Times New Roman" panose="02020603050405020304" pitchFamily="18" charset="0"/>
                <a:ea typeface="Calibri" panose="020F0502020204030204" pitchFamily="34" charset="0"/>
                <a:cs typeface="Times New Roman" panose="02020603050405020304" pitchFamily="18" charset="0"/>
              </a:rPr>
              <a:t>@</a:t>
            </a:r>
            <a:r>
              <a:rPr lang="pt-BR" b="1" dirty="0" err="1">
                <a:latin typeface="Times New Roman" panose="02020603050405020304" pitchFamily="18" charset="0"/>
                <a:ea typeface="Calibri" panose="020F0502020204030204" pitchFamily="34" charset="0"/>
                <a:cs typeface="Times New Roman" panose="02020603050405020304" pitchFamily="18" charset="0"/>
              </a:rPr>
              <a:t>ObservatorioSocialLaranjeirasdoSul</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70510" algn="ctr">
              <a:spcAft>
                <a:spcPts val="0"/>
              </a:spcAft>
            </a:pPr>
            <a:r>
              <a:rPr lang="pt-BR" b="1" dirty="0">
                <a:latin typeface="Times New Roman" panose="02020603050405020304" pitchFamily="18"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70510" algn="ctr">
              <a:spcAft>
                <a:spcPts val="0"/>
              </a:spcAft>
            </a:pPr>
            <a:r>
              <a:rPr lang="pt-BR" dirty="0">
                <a:latin typeface="Times New Roman" panose="02020603050405020304" pitchFamily="18" charset="0"/>
                <a:ea typeface="Calibri" panose="020F0502020204030204" pitchFamily="34" charset="0"/>
                <a:cs typeface="Times New Roman" panose="02020603050405020304" pitchFamily="18" charset="0"/>
              </a:rPr>
              <a:t>E também entre em contato pelo e-mail</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70510" algn="ctr">
              <a:spcAft>
                <a:spcPts val="0"/>
              </a:spcAft>
            </a:pPr>
            <a:r>
              <a:rPr lang="pt-BR"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laranjeirasdosul@osbrasil.org.br</a:t>
            </a:r>
            <a:r>
              <a:rPr lang="pt-BR" b="1" dirty="0">
                <a:latin typeface="Times New Roman" panose="02020603050405020304" pitchFamily="18" charset="0"/>
                <a:ea typeface="Calibri" panose="020F0502020204030204" pitchFamily="34" charset="0"/>
                <a:cs typeface="Times New Roman" panose="02020603050405020304" pitchFamily="18"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359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smtClean="0"/>
              <a:t>10- PANORAMA DE LICITAÇÕES DE LARANJEIRAS DO SUL 2023</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79904"/>
            <a:ext cx="2949486" cy="1078096"/>
          </a:xfrm>
          <a:prstGeom prst="rect">
            <a:avLst/>
          </a:prstGeom>
        </p:spPr>
      </p:pic>
      <p:graphicFrame>
        <p:nvGraphicFramePr>
          <p:cNvPr id="5" name="Tabela 4"/>
          <p:cNvGraphicFramePr>
            <a:graphicFrameLocks noGrp="1"/>
          </p:cNvGraphicFramePr>
          <p:nvPr>
            <p:extLst>
              <p:ext uri="{D42A27DB-BD31-4B8C-83A1-F6EECF244321}">
                <p14:modId xmlns:p14="http://schemas.microsoft.com/office/powerpoint/2010/main" val="3663063308"/>
              </p:ext>
            </p:extLst>
          </p:nvPr>
        </p:nvGraphicFramePr>
        <p:xfrm>
          <a:off x="2869950" y="2010614"/>
          <a:ext cx="4342765" cy="3506470"/>
        </p:xfrm>
        <a:graphic>
          <a:graphicData uri="http://schemas.openxmlformats.org/drawingml/2006/table">
            <a:tbl>
              <a:tblPr firstRow="1" firstCol="1" bandRow="1">
                <a:tableStyleId>{5C22544A-7EE6-4342-B048-85BDC9FD1C3A}</a:tableStyleId>
              </a:tblPr>
              <a:tblGrid>
                <a:gridCol w="1475740"/>
                <a:gridCol w="1350010"/>
                <a:gridCol w="1517015"/>
              </a:tblGrid>
              <a:tr h="0">
                <a:tc>
                  <a:txBody>
                    <a:bodyPr/>
                    <a:lstStyle/>
                    <a:p>
                      <a:pPr indent="450215" algn="l">
                        <a:lnSpc>
                          <a:spcPct val="150000"/>
                        </a:lnSpc>
                        <a:spcAft>
                          <a:spcPts val="0"/>
                        </a:spcAft>
                      </a:pPr>
                      <a:r>
                        <a:rPr lang="pt-BR" sz="1200" dirty="0">
                          <a:effectLst/>
                        </a:rPr>
                        <a:t>Modalidade</a:t>
                      </a:r>
                      <a:endParaRPr lang="pt-BR" sz="12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4925" marT="34925" marB="34925"/>
                </a:tc>
                <a:tc>
                  <a:txBody>
                    <a:bodyPr/>
                    <a:lstStyle/>
                    <a:p>
                      <a:pPr indent="450215" algn="ctr">
                        <a:lnSpc>
                          <a:spcPct val="150000"/>
                        </a:lnSpc>
                        <a:spcAft>
                          <a:spcPts val="0"/>
                        </a:spcAft>
                      </a:pPr>
                      <a:r>
                        <a:rPr lang="pt-BR" sz="1200">
                          <a:effectLst/>
                        </a:rPr>
                        <a:t>Valor Máximo</a:t>
                      </a:r>
                      <a:endParaRPr lang="pt-BR" sz="12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4925" marT="34925" marB="34925"/>
                </a:tc>
                <a:tc>
                  <a:txBody>
                    <a:bodyPr/>
                    <a:lstStyle/>
                    <a:p>
                      <a:pPr indent="450215" algn="ctr">
                        <a:lnSpc>
                          <a:spcPct val="150000"/>
                        </a:lnSpc>
                        <a:spcAft>
                          <a:spcPts val="0"/>
                        </a:spcAft>
                      </a:pPr>
                      <a:r>
                        <a:rPr lang="pt-BR" sz="1200">
                          <a:effectLst/>
                        </a:rPr>
                        <a:t>Valor Licitado</a:t>
                      </a:r>
                      <a:endParaRPr lang="pt-BR" sz="12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4925" marT="34925" marB="34925"/>
                </a:tc>
              </a:tr>
              <a:tr h="0">
                <a:tc>
                  <a:txBody>
                    <a:bodyPr/>
                    <a:lstStyle/>
                    <a:p>
                      <a:pPr indent="450215" algn="l">
                        <a:lnSpc>
                          <a:spcPct val="150000"/>
                        </a:lnSpc>
                        <a:spcAft>
                          <a:spcPts val="0"/>
                        </a:spcAft>
                      </a:pPr>
                      <a:r>
                        <a:rPr lang="pt-BR" sz="1200">
                          <a:effectLst/>
                        </a:rPr>
                        <a:t>Pregão</a:t>
                      </a:r>
                      <a:endParaRPr lang="pt-BR" sz="12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R$25.730.664,33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R$23.046.389,90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r>
              <a:tr h="0">
                <a:tc>
                  <a:txBody>
                    <a:bodyPr/>
                    <a:lstStyle/>
                    <a:p>
                      <a:pPr indent="450215" algn="l">
                        <a:lnSpc>
                          <a:spcPct val="150000"/>
                        </a:lnSpc>
                        <a:spcAft>
                          <a:spcPts val="0"/>
                        </a:spcAft>
                      </a:pPr>
                      <a:r>
                        <a:rPr lang="pt-BR" sz="1200" dirty="0">
                          <a:effectLst/>
                        </a:rPr>
                        <a:t>Tomada de </a:t>
                      </a:r>
                      <a:r>
                        <a:rPr lang="pt-BR" sz="1200" dirty="0" smtClean="0">
                          <a:effectLst/>
                        </a:rPr>
                        <a:t>    preço</a:t>
                      </a:r>
                      <a:endParaRPr lang="pt-BR" sz="12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R$1.112.716,21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R$1.108.235,53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r>
              <a:tr h="0">
                <a:tc>
                  <a:txBody>
                    <a:bodyPr/>
                    <a:lstStyle/>
                    <a:p>
                      <a:pPr indent="450215" algn="l">
                        <a:lnSpc>
                          <a:spcPct val="150000"/>
                        </a:lnSpc>
                        <a:spcAft>
                          <a:spcPts val="0"/>
                        </a:spcAft>
                      </a:pPr>
                      <a:r>
                        <a:rPr lang="pt-BR" sz="1200" dirty="0">
                          <a:effectLst/>
                        </a:rPr>
                        <a:t>Concorrência</a:t>
                      </a:r>
                      <a:endParaRPr lang="pt-BR" sz="12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R$ 0,00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R$ 0,00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r>
              <a:tr h="349885">
                <a:tc>
                  <a:txBody>
                    <a:bodyPr/>
                    <a:lstStyle/>
                    <a:p>
                      <a:pPr indent="450215" algn="l">
                        <a:lnSpc>
                          <a:spcPct val="150000"/>
                        </a:lnSpc>
                        <a:spcAft>
                          <a:spcPts val="0"/>
                        </a:spcAft>
                      </a:pPr>
                      <a:r>
                        <a:rPr lang="pt-BR" sz="1200" dirty="0">
                          <a:effectLst/>
                        </a:rPr>
                        <a:t>Processo de inexigibilidade</a:t>
                      </a:r>
                      <a:endParaRPr lang="pt-BR" sz="12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R$1.396.100,90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R$1.396.100,90</a:t>
                      </a:r>
                      <a:endParaRPr lang="pt-BR" sz="1100">
                        <a:effectLst/>
                      </a:endParaRPr>
                    </a:p>
                    <a:p>
                      <a:pPr algn="ctr">
                        <a:spcAft>
                          <a:spcPts val="0"/>
                        </a:spcAft>
                      </a:pPr>
                      <a:r>
                        <a:rPr lang="pt-BR" sz="12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r>
              <a:tr h="286385">
                <a:tc>
                  <a:txBody>
                    <a:bodyPr/>
                    <a:lstStyle/>
                    <a:p>
                      <a:pPr indent="450215" algn="l">
                        <a:lnSpc>
                          <a:spcPct val="150000"/>
                        </a:lnSpc>
                        <a:spcAft>
                          <a:spcPts val="0"/>
                        </a:spcAft>
                      </a:pPr>
                      <a:r>
                        <a:rPr lang="pt-BR" sz="1200" dirty="0">
                          <a:effectLst/>
                        </a:rPr>
                        <a:t>Processo de Dispensa</a:t>
                      </a:r>
                      <a:endParaRPr lang="pt-BR" sz="12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R$297.688,76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R$297.688,76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r>
              <a:tr h="238125">
                <a:tc>
                  <a:txBody>
                    <a:bodyPr/>
                    <a:lstStyle/>
                    <a:p>
                      <a:pPr indent="450215" algn="l">
                        <a:lnSpc>
                          <a:spcPct val="150000"/>
                        </a:lnSpc>
                        <a:spcAft>
                          <a:spcPts val="0"/>
                        </a:spcAft>
                      </a:pPr>
                      <a:r>
                        <a:rPr lang="pt-BR" sz="1200" dirty="0">
                          <a:effectLst/>
                        </a:rPr>
                        <a:t>Total</a:t>
                      </a:r>
                      <a:endParaRPr lang="pt-BR" sz="12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4925" marT="34925" marB="34925"/>
                </a:tc>
                <a:tc>
                  <a:txBody>
                    <a:bodyPr/>
                    <a:lstStyle/>
                    <a:p>
                      <a:pPr algn="ctr">
                        <a:spcAft>
                          <a:spcPts val="0"/>
                        </a:spcAft>
                      </a:pPr>
                      <a:r>
                        <a:rPr lang="pt-BR" sz="1200">
                          <a:effectLst/>
                        </a:rPr>
                        <a:t>R$28.537.170,20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c>
                  <a:txBody>
                    <a:bodyPr/>
                    <a:lstStyle/>
                    <a:p>
                      <a:pPr algn="ctr">
                        <a:spcAft>
                          <a:spcPts val="0"/>
                        </a:spcAft>
                      </a:pPr>
                      <a:r>
                        <a:rPr lang="pt-BR" sz="1200" dirty="0">
                          <a:effectLst/>
                        </a:rPr>
                        <a:t>R$25.848.415,09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4925" marT="34925" marB="34925"/>
                </a:tc>
              </a:tr>
            </a:tbl>
          </a:graphicData>
        </a:graphic>
      </p:graphicFrame>
      <p:sp>
        <p:nvSpPr>
          <p:cNvPr id="8" name="Retângulo 7"/>
          <p:cNvSpPr/>
          <p:nvPr/>
        </p:nvSpPr>
        <p:spPr>
          <a:xfrm>
            <a:off x="2348787" y="5444491"/>
            <a:ext cx="3510256" cy="335413"/>
          </a:xfrm>
          <a:prstGeom prst="rect">
            <a:avLst/>
          </a:prstGeom>
        </p:spPr>
        <p:txBody>
          <a:bodyPr wrap="none">
            <a:spAutoFit/>
          </a:bodyPr>
          <a:lstStyle/>
          <a:p>
            <a:pPr indent="450215" algn="just">
              <a:lnSpc>
                <a:spcPct val="150000"/>
              </a:lnSpc>
              <a:spcAft>
                <a:spcPts val="0"/>
              </a:spcAft>
            </a:pPr>
            <a:r>
              <a:rPr lang="pt-BR" sz="1200" dirty="0">
                <a:solidFill>
                  <a:srgbClr val="00000A"/>
                </a:solidFill>
                <a:ea typeface="Times New Roman" panose="02020603050405020304" pitchFamily="18" charset="0"/>
                <a:cs typeface="Century" panose="02040604050505020304" pitchFamily="18" charset="0"/>
              </a:rPr>
              <a:t>Licitações de 01/01/2023 até 30/04/2023</a:t>
            </a:r>
            <a:endParaRPr lang="pt-BR" sz="1200" dirty="0">
              <a:solidFill>
                <a:srgbClr val="00000A"/>
              </a:solidFill>
              <a:effectLst/>
              <a:ea typeface="Times New Roman" panose="02020603050405020304"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3612236984"/>
              </p:ext>
            </p:extLst>
          </p:nvPr>
        </p:nvGraphicFramePr>
        <p:xfrm>
          <a:off x="2851592" y="5779904"/>
          <a:ext cx="4376521" cy="781304"/>
        </p:xfrm>
        <a:graphic>
          <a:graphicData uri="http://schemas.openxmlformats.org/drawingml/2006/table">
            <a:tbl>
              <a:tblPr firstRow="1" firstCol="1" bandRow="1">
                <a:tableStyleId>{5C22544A-7EE6-4342-B048-85BDC9FD1C3A}</a:tableStyleId>
              </a:tblPr>
              <a:tblGrid>
                <a:gridCol w="4376521"/>
              </a:tblGrid>
              <a:tr h="203835">
                <a:tc>
                  <a:txBody>
                    <a:bodyPr/>
                    <a:lstStyle/>
                    <a:p>
                      <a:pPr indent="450215" algn="ctr">
                        <a:lnSpc>
                          <a:spcPct val="150000"/>
                        </a:lnSpc>
                        <a:spcAft>
                          <a:spcPts val="0"/>
                        </a:spcAft>
                      </a:pPr>
                      <a:r>
                        <a:rPr lang="pt-BR" sz="1800" dirty="0">
                          <a:effectLst/>
                        </a:rPr>
                        <a:t>ECONOMIA 9,43%</a:t>
                      </a:r>
                      <a:endParaRPr lang="pt-B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765" marR="34925" marT="34925" marB="34925"/>
                </a:tc>
              </a:tr>
              <a:tr h="200025">
                <a:tc>
                  <a:txBody>
                    <a:bodyPr/>
                    <a:lstStyle/>
                    <a:p>
                      <a:pPr algn="ctr">
                        <a:spcAft>
                          <a:spcPts val="0"/>
                        </a:spcAft>
                      </a:pPr>
                      <a:r>
                        <a:rPr lang="pt-BR" sz="1800" dirty="0">
                          <a:effectLst/>
                        </a:rPr>
                        <a:t>R$ 2.688.755,11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4765" marR="34925" marT="34925" marB="34925"/>
                </a:tc>
              </a:tr>
            </a:tbl>
          </a:graphicData>
        </a:graphic>
      </p:graphicFrame>
    </p:spTree>
    <p:extLst>
      <p:ext uri="{BB962C8B-B14F-4D97-AF65-F5344CB8AC3E}">
        <p14:creationId xmlns:p14="http://schemas.microsoft.com/office/powerpoint/2010/main" val="3747288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é Observatório Social?</a:t>
            </a:r>
            <a:endParaRPr lang="pt-BR" dirty="0"/>
          </a:p>
        </p:txBody>
      </p:sp>
      <p:sp>
        <p:nvSpPr>
          <p:cNvPr id="3" name="Espaço Reservado para Conteúdo 2"/>
          <p:cNvSpPr>
            <a:spLocks noGrp="1"/>
          </p:cNvSpPr>
          <p:nvPr>
            <p:ph idx="1"/>
          </p:nvPr>
        </p:nvSpPr>
        <p:spPr/>
        <p:txBody>
          <a:bodyPr/>
          <a:lstStyle/>
          <a:p>
            <a:r>
              <a:rPr lang="pt-BR" dirty="0"/>
              <a:t>É um espaço para o exercício da cidadania, que deve ser democrático e apartidário e reunir o maior número possível de entidades representativas da sociedade civil com o objetivo de contribuir para a melhoria da gestão pública.</a:t>
            </a:r>
          </a:p>
          <a:p>
            <a:r>
              <a:rPr lang="pt-BR" dirty="0"/>
              <a:t>Cada Observatório Social é integrado por cidadãos brasileiros que transformaram o seu direito de indignar-se em atitude: em favor da transparência e da qualidade na aplicação dos recursos públicos. São empresários, profissionais, professores, estudantes, funcionários públicos (exceto os que integrem a esfera de atuação do observatório específico) e outros cidadãos que, voluntariamente, entregam-se à causa da justiça social.</a:t>
            </a:r>
          </a:p>
          <a:p>
            <a:pPr marL="0" indent="0">
              <a:buNone/>
            </a:pP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352" y="5732503"/>
            <a:ext cx="2949486" cy="1078096"/>
          </a:xfrm>
          <a:prstGeom prst="rect">
            <a:avLst/>
          </a:prstGeom>
        </p:spPr>
      </p:pic>
    </p:spTree>
    <p:extLst>
      <p:ext uri="{BB962C8B-B14F-4D97-AF65-F5344CB8AC3E}">
        <p14:creationId xmlns:p14="http://schemas.microsoft.com/office/powerpoint/2010/main" val="2079511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11- APOIADORES</a:t>
            </a:r>
            <a:endParaRPr lang="pt-BR" dirty="0"/>
          </a:p>
        </p:txBody>
      </p:sp>
      <p:sp>
        <p:nvSpPr>
          <p:cNvPr id="3" name="Espaço Reservado para Conteúdo 2"/>
          <p:cNvSpPr>
            <a:spLocks noGrp="1"/>
          </p:cNvSpPr>
          <p:nvPr>
            <p:ph idx="1"/>
          </p:nvPr>
        </p:nvSpPr>
        <p:spPr/>
        <p:txBody>
          <a:bodyPr/>
          <a:lstStyle/>
          <a:p>
            <a:pPr lvl="0" algn="just">
              <a:lnSpc>
                <a:spcPct val="115000"/>
              </a:lnSpc>
              <a:buSzPts val="1400"/>
              <a:buFont typeface="Symbol" panose="05050102010706020507" pitchFamily="18" charset="2"/>
              <a:buChar char=""/>
            </a:pPr>
            <a:r>
              <a:rPr lang="pt-BR" dirty="0">
                <a:solidFill>
                  <a:srgbClr val="00000A"/>
                </a:solidFill>
                <a:latin typeface="Century" panose="02040604050505020304" pitchFamily="18" charset="0"/>
                <a:ea typeface="Calibri" panose="020F0502020204030204" pitchFamily="34" charset="0"/>
                <a:cs typeface="Century" panose="02040604050505020304" pitchFamily="18" charset="0"/>
              </a:rPr>
              <a:t>Universidade Federal da Fronteira Sul – UFFS;</a:t>
            </a:r>
            <a:endParaRPr lang="pt-BR" dirty="0">
              <a:solidFill>
                <a:srgbClr val="00000A"/>
              </a:solidFill>
              <a:latin typeface="Calibri" panose="020F0502020204030204" pitchFamily="34" charset="0"/>
              <a:ea typeface="Calibri" panose="020F0502020204030204" pitchFamily="34" charset="0"/>
              <a:cs typeface="Symbol" panose="05050102010706020507" pitchFamily="18" charset="2"/>
            </a:endParaRPr>
          </a:p>
          <a:p>
            <a:pPr lvl="0" algn="just">
              <a:lnSpc>
                <a:spcPct val="115000"/>
              </a:lnSpc>
              <a:buSzPts val="1400"/>
              <a:buFont typeface="Symbol" panose="05050102010706020507" pitchFamily="18" charset="2"/>
              <a:buChar char=""/>
            </a:pPr>
            <a:r>
              <a:rPr lang="pt-BR" dirty="0">
                <a:solidFill>
                  <a:srgbClr val="00000A"/>
                </a:solidFill>
                <a:latin typeface="Century" panose="02040604050505020304" pitchFamily="18" charset="0"/>
                <a:ea typeface="Calibri" panose="020F0502020204030204" pitchFamily="34" charset="0"/>
                <a:cs typeface="Century" panose="02040604050505020304" pitchFamily="18" charset="0"/>
              </a:rPr>
              <a:t>Associação Comercial e Empresarial de Laranjeiras do Sul – ACILS;</a:t>
            </a:r>
            <a:endParaRPr lang="pt-BR" dirty="0">
              <a:solidFill>
                <a:srgbClr val="00000A"/>
              </a:solidFill>
              <a:latin typeface="Calibri" panose="020F0502020204030204" pitchFamily="34" charset="0"/>
              <a:ea typeface="Calibri" panose="020F0502020204030204" pitchFamily="34" charset="0"/>
              <a:cs typeface="Symbol" panose="05050102010706020507" pitchFamily="18" charset="2"/>
            </a:endParaRPr>
          </a:p>
          <a:p>
            <a:pPr lvl="0" algn="just">
              <a:lnSpc>
                <a:spcPct val="115000"/>
              </a:lnSpc>
              <a:buSzPts val="1400"/>
              <a:buFont typeface="Symbol" panose="05050102010706020507" pitchFamily="18" charset="2"/>
              <a:buChar char=""/>
            </a:pPr>
            <a:r>
              <a:rPr lang="pt-BR" dirty="0">
                <a:solidFill>
                  <a:srgbClr val="00000A"/>
                </a:solidFill>
                <a:latin typeface="Century" panose="02040604050505020304" pitchFamily="18" charset="0"/>
                <a:ea typeface="Calibri" panose="020F0502020204030204" pitchFamily="34" charset="0"/>
                <a:cs typeface="Century" panose="02040604050505020304" pitchFamily="18" charset="0"/>
              </a:rPr>
              <a:t>Ordem dos Advogados do Brasil – OAB;</a:t>
            </a:r>
            <a:endParaRPr lang="pt-BR" dirty="0">
              <a:solidFill>
                <a:srgbClr val="00000A"/>
              </a:solidFill>
              <a:latin typeface="Calibri" panose="020F0502020204030204" pitchFamily="34" charset="0"/>
              <a:ea typeface="Calibri" panose="020F0502020204030204" pitchFamily="34" charset="0"/>
              <a:cs typeface="Symbol" panose="05050102010706020507" pitchFamily="18" charset="2"/>
            </a:endParaRPr>
          </a:p>
          <a:p>
            <a:pPr lvl="0" algn="just">
              <a:lnSpc>
                <a:spcPct val="115000"/>
              </a:lnSpc>
              <a:buSzPts val="1400"/>
              <a:buFont typeface="Symbol" panose="05050102010706020507" pitchFamily="18" charset="2"/>
              <a:buChar char=""/>
            </a:pPr>
            <a:r>
              <a:rPr lang="pt-BR" dirty="0">
                <a:solidFill>
                  <a:srgbClr val="00000A"/>
                </a:solidFill>
                <a:latin typeface="Century" panose="02040604050505020304" pitchFamily="18" charset="0"/>
                <a:ea typeface="Calibri" panose="020F0502020204030204" pitchFamily="34" charset="0"/>
                <a:cs typeface="Century" panose="02040604050505020304" pitchFamily="18" charset="0"/>
              </a:rPr>
              <a:t>Jornal Correio do Povo </a:t>
            </a:r>
            <a:endParaRPr lang="pt-BR" dirty="0">
              <a:solidFill>
                <a:srgbClr val="00000A"/>
              </a:solidFill>
              <a:latin typeface="Calibri" panose="020F0502020204030204" pitchFamily="34" charset="0"/>
              <a:ea typeface="Calibri" panose="020F0502020204030204" pitchFamily="34" charset="0"/>
              <a:cs typeface="Symbol" panose="05050102010706020507" pitchFamily="18" charset="2"/>
            </a:endParaRPr>
          </a:p>
          <a:p>
            <a:pPr lvl="0" algn="just">
              <a:lnSpc>
                <a:spcPct val="115000"/>
              </a:lnSpc>
              <a:buSzPts val="1400"/>
              <a:buFont typeface="Symbol" panose="05050102010706020507" pitchFamily="18" charset="2"/>
              <a:buChar char=""/>
            </a:pPr>
            <a:r>
              <a:rPr lang="pt-BR" dirty="0">
                <a:solidFill>
                  <a:srgbClr val="00000A"/>
                </a:solidFill>
                <a:latin typeface="Century" panose="02040604050505020304" pitchFamily="18" charset="0"/>
                <a:ea typeface="Calibri" panose="020F0502020204030204" pitchFamily="34" charset="0"/>
                <a:cs typeface="Century" panose="02040604050505020304" pitchFamily="18" charset="0"/>
              </a:rPr>
              <a:t>Faculdade FAEL</a:t>
            </a:r>
            <a:endParaRPr lang="pt-BR" dirty="0">
              <a:solidFill>
                <a:srgbClr val="00000A"/>
              </a:solidFill>
              <a:latin typeface="Calibri" panose="020F0502020204030204" pitchFamily="34" charset="0"/>
              <a:ea typeface="Calibri" panose="020F0502020204030204" pitchFamily="34" charset="0"/>
              <a:cs typeface="Symbol" panose="05050102010706020507" pitchFamily="18" charset="2"/>
            </a:endParaRP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79904"/>
            <a:ext cx="2949486" cy="1078096"/>
          </a:xfrm>
          <a:prstGeom prst="rect">
            <a:avLst/>
          </a:prstGeom>
        </p:spPr>
      </p:pic>
    </p:spTree>
    <p:extLst>
      <p:ext uri="{BB962C8B-B14F-4D97-AF65-F5344CB8AC3E}">
        <p14:creationId xmlns:p14="http://schemas.microsoft.com/office/powerpoint/2010/main" val="243522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65051"/>
            <a:ext cx="8596668" cy="1320800"/>
          </a:xfrm>
        </p:spPr>
        <p:txBody>
          <a:bodyPr>
            <a:normAutofit fontScale="90000"/>
          </a:bodyPr>
          <a:lstStyle/>
          <a:p>
            <a:pPr algn="ctr"/>
            <a:r>
              <a:rPr lang="pt-BR" dirty="0" smtClean="0"/>
              <a:t>12- QUADRO SESSÕES CÂMARA VEREADORES ATÉ O FIM DO 2ºQUADRIMESTRE DE 2022</a:t>
            </a:r>
            <a:br>
              <a:rPr lang="pt-BR" dirty="0" smtClean="0"/>
            </a:br>
            <a:r>
              <a:rPr lang="pt-BR" sz="2200" dirty="0" smtClean="0"/>
              <a:t>REFERENTE A IMPACTOS</a:t>
            </a:r>
            <a:endParaRPr lang="pt-BR" sz="22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79904"/>
            <a:ext cx="2949486" cy="1078096"/>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1966339996"/>
              </p:ext>
            </p:extLst>
          </p:nvPr>
        </p:nvGraphicFramePr>
        <p:xfrm>
          <a:off x="2035181" y="2035595"/>
          <a:ext cx="6520989" cy="4892310"/>
        </p:xfrm>
        <a:graphic>
          <a:graphicData uri="http://schemas.openxmlformats.org/drawingml/2006/table">
            <a:tbl>
              <a:tblPr firstRow="1" firstCol="1" bandRow="1">
                <a:tableStyleId>{5C22544A-7EE6-4342-B048-85BDC9FD1C3A}</a:tableStyleId>
              </a:tblPr>
              <a:tblGrid>
                <a:gridCol w="2010081"/>
                <a:gridCol w="934396"/>
                <a:gridCol w="1201904"/>
                <a:gridCol w="1035183"/>
                <a:gridCol w="1339425"/>
              </a:tblGrid>
              <a:tr h="0">
                <a:tc gridSpan="5">
                  <a:txBody>
                    <a:bodyPr/>
                    <a:lstStyle/>
                    <a:p>
                      <a:pPr marR="144145" indent="450215" algn="ctr">
                        <a:lnSpc>
                          <a:spcPct val="150000"/>
                        </a:lnSpc>
                        <a:spcAft>
                          <a:spcPts val="0"/>
                        </a:spcAft>
                      </a:pPr>
                      <a:r>
                        <a:rPr lang="pt-BR" sz="1100" dirty="0">
                          <a:effectLst/>
                        </a:rPr>
                        <a:t>Sessões 2023</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28746">
                <a:tc>
                  <a:txBody>
                    <a:bodyPr/>
                    <a:lstStyle/>
                    <a:p>
                      <a:pPr indent="450215" algn="ctr">
                        <a:lnSpc>
                          <a:spcPct val="150000"/>
                        </a:lnSpc>
                        <a:spcAft>
                          <a:spcPts val="0"/>
                        </a:spcAft>
                      </a:pPr>
                      <a:r>
                        <a:rPr lang="pt-BR" sz="1100" dirty="0">
                          <a:effectLst/>
                        </a:rPr>
                        <a:t>Vereadores </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Baixo Impacto</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Médio Impacto</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252095" algn="ctr">
                        <a:lnSpc>
                          <a:spcPct val="150000"/>
                        </a:lnSpc>
                        <a:spcAft>
                          <a:spcPts val="0"/>
                        </a:spcAft>
                      </a:pPr>
                      <a:r>
                        <a:rPr lang="pt-BR" sz="1100">
                          <a:effectLst/>
                        </a:rPr>
                        <a:t>Alto </a:t>
                      </a:r>
                    </a:p>
                    <a:p>
                      <a:pPr indent="252095" algn="ctr">
                        <a:lnSpc>
                          <a:spcPct val="150000"/>
                        </a:lnSpc>
                        <a:spcAft>
                          <a:spcPts val="0"/>
                        </a:spcAft>
                      </a:pPr>
                      <a:r>
                        <a:rPr lang="pt-BR" sz="1100">
                          <a:effectLst/>
                        </a:rPr>
                        <a:t>Impacto </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marR="71755" indent="36195" algn="ctr">
                        <a:lnSpc>
                          <a:spcPct val="150000"/>
                        </a:lnSpc>
                        <a:spcAft>
                          <a:spcPts val="0"/>
                        </a:spcAft>
                      </a:pPr>
                      <a:r>
                        <a:rPr lang="pt-BR" sz="1100">
                          <a:effectLst/>
                        </a:rPr>
                        <a:t>Total </a:t>
                      </a:r>
                    </a:p>
                    <a:p>
                      <a:pPr marR="71755" indent="36195" algn="ctr">
                        <a:lnSpc>
                          <a:spcPct val="150000"/>
                        </a:lnSpc>
                        <a:spcAft>
                          <a:spcPts val="0"/>
                        </a:spcAft>
                      </a:pPr>
                      <a:r>
                        <a:rPr lang="pt-BR" sz="1100">
                          <a:effectLst/>
                        </a:rPr>
                        <a:t>Atos Oficiais</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30370">
                <a:tc>
                  <a:txBody>
                    <a:bodyPr/>
                    <a:lstStyle/>
                    <a:p>
                      <a:pPr>
                        <a:spcAft>
                          <a:spcPts val="0"/>
                        </a:spcAft>
                      </a:pPr>
                      <a:r>
                        <a:rPr lang="pt-BR" sz="1100" dirty="0">
                          <a:effectLst/>
                        </a:rPr>
                        <a:t>ADEMILSON MORAES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2</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7</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0</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9</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50772">
                <a:tc>
                  <a:txBody>
                    <a:bodyPr/>
                    <a:lstStyle/>
                    <a:p>
                      <a:pPr>
                        <a:spcAft>
                          <a:spcPts val="0"/>
                        </a:spcAft>
                      </a:pPr>
                      <a:r>
                        <a:rPr lang="pt-BR" sz="1100" dirty="0">
                          <a:effectLst/>
                        </a:rPr>
                        <a:t>ANTÔNIO JOEL DEMÉTRIO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2</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25</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1</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28</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50772">
                <a:tc>
                  <a:txBody>
                    <a:bodyPr/>
                    <a:lstStyle/>
                    <a:p>
                      <a:pPr>
                        <a:spcAft>
                          <a:spcPts val="0"/>
                        </a:spcAft>
                      </a:pPr>
                      <a:r>
                        <a:rPr lang="pt-BR" sz="1100" dirty="0">
                          <a:effectLst/>
                        </a:rPr>
                        <a:t>CARLOS ALBERTO </a:t>
                      </a:r>
                    </a:p>
                    <a:p>
                      <a:pPr>
                        <a:spcAft>
                          <a:spcPts val="0"/>
                        </a:spcAft>
                      </a:pPr>
                      <a:r>
                        <a:rPr lang="pt-BR" sz="1100" dirty="0">
                          <a:effectLst/>
                        </a:rPr>
                        <a:t>MACHADO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2</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29</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33</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30370">
                <a:tc>
                  <a:txBody>
                    <a:bodyPr/>
                    <a:lstStyle/>
                    <a:p>
                      <a:pPr>
                        <a:spcAft>
                          <a:spcPts val="0"/>
                        </a:spcAft>
                      </a:pPr>
                      <a:r>
                        <a:rPr lang="pt-BR" sz="1100" dirty="0">
                          <a:effectLst/>
                        </a:rPr>
                        <a:t>CELSO AZEVEDO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3</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0</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5</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30370">
                <a:tc>
                  <a:txBody>
                    <a:bodyPr/>
                    <a:lstStyle/>
                    <a:p>
                      <a:pPr>
                        <a:spcAft>
                          <a:spcPts val="0"/>
                        </a:spcAft>
                      </a:pPr>
                      <a:r>
                        <a:rPr lang="pt-BR" sz="1100" dirty="0">
                          <a:effectLst/>
                        </a:rPr>
                        <a:t>DARCI MASSUQUETO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5</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0</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7</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50772">
                <a:tc>
                  <a:txBody>
                    <a:bodyPr/>
                    <a:lstStyle/>
                    <a:p>
                      <a:pPr>
                        <a:spcAft>
                          <a:spcPts val="0"/>
                        </a:spcAft>
                      </a:pPr>
                      <a:r>
                        <a:rPr lang="pt-BR" sz="1100">
                          <a:effectLst/>
                        </a:rPr>
                        <a:t>HALISSON ZANOTELLI GALVAN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8</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0</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10</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50772">
                <a:tc>
                  <a:txBody>
                    <a:bodyPr/>
                    <a:lstStyle/>
                    <a:p>
                      <a:pPr>
                        <a:spcAft>
                          <a:spcPts val="0"/>
                        </a:spcAft>
                      </a:pPr>
                      <a:r>
                        <a:rPr lang="pt-BR" sz="1100">
                          <a:effectLst/>
                        </a:rPr>
                        <a:t>IVALDONIR LUIZ PANATTO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34</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0</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36</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30370">
                <a:tc>
                  <a:txBody>
                    <a:bodyPr/>
                    <a:lstStyle/>
                    <a:p>
                      <a:pPr>
                        <a:spcAft>
                          <a:spcPts val="0"/>
                        </a:spcAft>
                      </a:pPr>
                      <a:r>
                        <a:rPr lang="pt-BR" sz="1100">
                          <a:effectLst/>
                        </a:rPr>
                        <a:t>JOVANILDO VIOLA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15</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0</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17</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30370">
                <a:tc>
                  <a:txBody>
                    <a:bodyPr/>
                    <a:lstStyle/>
                    <a:p>
                      <a:pPr>
                        <a:spcAft>
                          <a:spcPts val="0"/>
                        </a:spcAft>
                      </a:pPr>
                      <a:r>
                        <a:rPr lang="pt-BR" sz="1100">
                          <a:effectLst/>
                        </a:rPr>
                        <a:t>NEY BECKER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7</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1</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10</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50772">
                <a:tc>
                  <a:txBody>
                    <a:bodyPr/>
                    <a:lstStyle/>
                    <a:p>
                      <a:pPr>
                        <a:spcAft>
                          <a:spcPts val="0"/>
                        </a:spcAft>
                      </a:pPr>
                      <a:r>
                        <a:rPr lang="pt-BR" sz="1100">
                          <a:effectLst/>
                        </a:rPr>
                        <a:t>RODRIGO DOS SANTOS SCHEIS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43</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1</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46</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30370">
                <a:tc>
                  <a:txBody>
                    <a:bodyPr/>
                    <a:lstStyle/>
                    <a:p>
                      <a:pPr>
                        <a:spcAft>
                          <a:spcPts val="0"/>
                        </a:spcAft>
                      </a:pPr>
                      <a:r>
                        <a:rPr lang="pt-BR" sz="1100">
                          <a:effectLst/>
                        </a:rPr>
                        <a:t>TARSO CAMPIGOTTO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25</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0</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27</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50772">
                <a:tc>
                  <a:txBody>
                    <a:bodyPr/>
                    <a:lstStyle/>
                    <a:p>
                      <a:pPr>
                        <a:spcAft>
                          <a:spcPts val="0"/>
                        </a:spcAft>
                      </a:pPr>
                      <a:r>
                        <a:rPr lang="pt-BR" sz="1100">
                          <a:effectLst/>
                        </a:rPr>
                        <a:t>VALMIR BARBOSA TRINDADE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22</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0</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24</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r h="250772">
                <a:tc>
                  <a:txBody>
                    <a:bodyPr/>
                    <a:lstStyle/>
                    <a:p>
                      <a:pPr>
                        <a:spcAft>
                          <a:spcPts val="0"/>
                        </a:spcAft>
                      </a:pPr>
                      <a:r>
                        <a:rPr lang="pt-BR" sz="1100">
                          <a:effectLst/>
                        </a:rPr>
                        <a:t>VALEIDE TEREZINHA SCARPARI LASCOSKI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a:effectLst/>
                        </a:rPr>
                        <a:t>19</a:t>
                      </a:r>
                      <a:endParaRPr lang="pt-BR"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c>
                  <a:txBody>
                    <a:bodyPr/>
                    <a:lstStyle/>
                    <a:p>
                      <a:pPr indent="450215" algn="ctr">
                        <a:lnSpc>
                          <a:spcPct val="150000"/>
                        </a:lnSpc>
                        <a:spcAft>
                          <a:spcPts val="0"/>
                        </a:spcAft>
                      </a:pPr>
                      <a:r>
                        <a:rPr lang="pt-BR" sz="1100" dirty="0">
                          <a:effectLst/>
                        </a:rPr>
                        <a:t>23</a:t>
                      </a:r>
                      <a:endParaRPr lang="pt-BR"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23377" marT="23377" marB="23377"/>
                </a:tc>
              </a:tr>
            </a:tbl>
          </a:graphicData>
        </a:graphic>
      </p:graphicFrame>
    </p:spTree>
    <p:extLst>
      <p:ext uri="{BB962C8B-B14F-4D97-AF65-F5344CB8AC3E}">
        <p14:creationId xmlns:p14="http://schemas.microsoft.com/office/powerpoint/2010/main" val="741935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1744364" y="6045200"/>
            <a:ext cx="6268028" cy="726349"/>
          </a:xfrm>
          <a:prstGeom prst="rect">
            <a:avLst/>
          </a:prstGeom>
          <a:solidFill>
            <a:srgbClr val="007826"/>
          </a:solidFill>
          <a:ln w="9525">
            <a:solidFill>
              <a:srgbClr val="3465A4"/>
            </a:solidFill>
            <a:round/>
            <a:headEnd/>
            <a:tailEnd/>
          </a:ln>
        </p:spPr>
        <p:txBody>
          <a:bodyPr rot="0" vert="horz" wrap="square" lIns="91440" tIns="45720" rIns="91440" bIns="45720" anchor="t" anchorCtr="0" upright="1">
            <a:noAutofit/>
          </a:bodyPr>
          <a:lstStyle/>
          <a:p>
            <a:endParaRPr lang="pt-BR"/>
          </a:p>
        </p:txBody>
      </p:sp>
      <p:sp>
        <p:nvSpPr>
          <p:cNvPr id="7" name="Forma5"/>
          <p:cNvSpPr>
            <a:spLocks noChangeArrowheads="1"/>
          </p:cNvSpPr>
          <p:nvPr/>
        </p:nvSpPr>
        <p:spPr bwMode="auto">
          <a:xfrm>
            <a:off x="1768985" y="3685479"/>
            <a:ext cx="6243407" cy="1499870"/>
          </a:xfrm>
          <a:prstGeom prst="rect">
            <a:avLst/>
          </a:prstGeom>
          <a:solidFill>
            <a:srgbClr val="66CC00"/>
          </a:solidFill>
          <a:ln w="9525">
            <a:solidFill>
              <a:srgbClr val="3465A4"/>
            </a:solidFill>
            <a:round/>
            <a:headEnd/>
            <a:tailEnd/>
          </a:ln>
        </p:spPr>
        <p:txBody>
          <a:bodyPr rot="0" vert="horz" wrap="square" lIns="91440" tIns="45720" rIns="91440" bIns="45720" anchor="t" anchorCtr="0" upright="1">
            <a:noAutofit/>
          </a:bodyPr>
          <a:lstStyle/>
          <a:p>
            <a:endParaRPr lang="pt-BR"/>
          </a:p>
        </p:txBody>
      </p:sp>
      <p:sp>
        <p:nvSpPr>
          <p:cNvPr id="2" name="Título 1"/>
          <p:cNvSpPr>
            <a:spLocks noGrp="1"/>
          </p:cNvSpPr>
          <p:nvPr>
            <p:ph type="title"/>
          </p:nvPr>
        </p:nvSpPr>
        <p:spPr>
          <a:xfrm>
            <a:off x="638810" y="119970"/>
            <a:ext cx="8596668" cy="1320800"/>
          </a:xfrm>
        </p:spPr>
        <p:txBody>
          <a:bodyPr/>
          <a:lstStyle/>
          <a:p>
            <a:pPr algn="ctr"/>
            <a:r>
              <a:rPr lang="pt-BR" dirty="0" smtClean="0"/>
              <a:t>13- CONVITE</a:t>
            </a:r>
            <a:endParaRPr lang="pt-BR" dirty="0"/>
          </a:p>
        </p:txBody>
      </p:sp>
      <p:sp>
        <p:nvSpPr>
          <p:cNvPr id="8" name="Forma6"/>
          <p:cNvSpPr>
            <a:spLocks noChangeArrowheads="1"/>
          </p:cNvSpPr>
          <p:nvPr/>
        </p:nvSpPr>
        <p:spPr bwMode="auto">
          <a:xfrm>
            <a:off x="1900573" y="3668790"/>
            <a:ext cx="607314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rot="0" vert="horz" wrap="square" lIns="91440" tIns="45720" rIns="91440" bIns="45720" anchor="t" anchorCtr="0" upright="1">
            <a:noAutofit/>
          </a:bodyPr>
          <a:lstStyle/>
          <a:p>
            <a:pPr algn="ctr" hangingPunct="0">
              <a:lnSpc>
                <a:spcPct val="115000"/>
              </a:lnSpc>
              <a:spcAft>
                <a:spcPts val="1000"/>
              </a:spcAft>
            </a:pPr>
            <a:r>
              <a:rPr lang="pt-BR"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FAÇA PARTE DO </a:t>
            </a:r>
            <a:r>
              <a:rPr lang="pt-BR" sz="22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OSB-LS</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algn="ctr" hangingPunct="0">
              <a:lnSpc>
                <a:spcPct val="115000"/>
              </a:lnSpc>
              <a:spcAft>
                <a:spcPts val="1000"/>
              </a:spcAft>
            </a:pPr>
            <a:r>
              <a:rPr lang="pt-BR" sz="10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rPr>
              <a:t> </a:t>
            </a:r>
            <a:r>
              <a:rPr lang="pt-BR" sz="22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SEJA </a:t>
            </a:r>
            <a:r>
              <a:rPr lang="pt-BR"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UM VOLUNTÁRIO OU </a:t>
            </a:r>
            <a:r>
              <a:rPr lang="pt-BR" sz="22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MANTENEDOR</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algn="ctr" hangingPunct="0">
              <a:lnSpc>
                <a:spcPct val="115000"/>
              </a:lnSpc>
              <a:spcAft>
                <a:spcPts val="1000"/>
              </a:spcAft>
            </a:pPr>
            <a:r>
              <a:rPr lang="pt-BR"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AJUDE-NOS A MOLDAR A NOSSA CIDADE!</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orma2"/>
          <p:cNvSpPr>
            <a:spLocks noChangeArrowheads="1"/>
          </p:cNvSpPr>
          <p:nvPr/>
        </p:nvSpPr>
        <p:spPr bwMode="auto">
          <a:xfrm>
            <a:off x="1854189" y="5967126"/>
            <a:ext cx="60483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rot="0" vert="horz" wrap="square" lIns="91440" tIns="45720" rIns="91440" bIns="45720" anchor="t" anchorCtr="0" upright="1">
            <a:noAutofit/>
          </a:bodyPr>
          <a:lstStyle/>
          <a:p>
            <a:pPr algn="ctr" hangingPunct="0">
              <a:lnSpc>
                <a:spcPct val="115000"/>
              </a:lnSpc>
              <a:spcAft>
                <a:spcPts val="1000"/>
              </a:spcAft>
            </a:pPr>
            <a:r>
              <a:rPr lang="pt-BR"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ENDEREÇO:</a:t>
            </a:r>
            <a:endParaRPr lang="pt-BR" sz="105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algn="ctr" hangingPunct="0">
              <a:lnSpc>
                <a:spcPct val="115000"/>
              </a:lnSpc>
              <a:spcAft>
                <a:spcPts val="1000"/>
              </a:spcAft>
            </a:pPr>
            <a:r>
              <a:rPr lang="pt-BR"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AV. Dep. Ivan Ferreira do Amaral Filho, nº 63 Sala 1- </a:t>
            </a:r>
            <a:r>
              <a:rPr lang="pt-BR"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Acils</a:t>
            </a:r>
            <a:endParaRPr lang="pt-BR" sz="105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718911" bIns="809370" numCol="1" anchor="ctr" anchorCtr="0" compatLnSpc="1">
            <a:prstTxWarp prst="textNoShape">
              <a:avLst/>
            </a:prstTxWarp>
            <a:spAutoFit/>
          </a:bodyPr>
          <a:lstStyle/>
          <a:p>
            <a:endParaRPr lang="pt-BR"/>
          </a:p>
        </p:txBody>
      </p:sp>
      <p:sp>
        <p:nvSpPr>
          <p:cNvPr id="15" name="Rectangle 1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ctangle 15"/>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7" name="Rectangle 18"/>
          <p:cNvSpPr>
            <a:spLocks noChangeArrowheads="1"/>
          </p:cNvSpPr>
          <p:nvPr/>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0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anose="020B0604020202020204" pitchFamily="34" charset="0"/>
              </a:rPr>
              <a:t/>
            </a:r>
            <a:br>
              <a:rPr kumimoji="0" lang="pt-BR" sz="1800" b="0" i="0" u="none" strike="noStrike" cap="none" normalizeH="0" baseline="0" smtClean="0">
                <a:ln>
                  <a:noFill/>
                </a:ln>
                <a:solidFill>
                  <a:schemeClr val="tx1"/>
                </a:solidFill>
                <a:effectLst/>
                <a:latin typeface="Arial" panose="020B0604020202020204" pitchFamily="34" charset="0"/>
              </a:rPr>
            </a:br>
            <a:endParaRPr kumimoji="0" lang="pt-B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anose="020B0604020202020204" pitchFamily="34" charset="0"/>
            </a:endParaRPr>
          </a:p>
        </p:txBody>
      </p:sp>
      <p:sp>
        <p:nvSpPr>
          <p:cNvPr id="18" name="Rectangle 20"/>
          <p:cNvSpPr>
            <a:spLocks noChangeArrowheads="1"/>
          </p:cNvSpPr>
          <p:nvPr/>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0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anose="020B0604020202020204" pitchFamily="34" charset="0"/>
            </a:endParaRPr>
          </a:p>
        </p:txBody>
      </p:sp>
      <p:sp>
        <p:nvSpPr>
          <p:cNvPr id="20" name="Rectangle 24"/>
          <p:cNvSpPr>
            <a:spLocks noChangeArrowheads="1"/>
          </p:cNvSpPr>
          <p:nvPr/>
        </p:nvSpPr>
        <p:spPr bwMode="auto">
          <a:xfrm>
            <a:off x="0"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1D212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1D2129"/>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pt-BR" sz="1400" b="1" i="0" u="none" strike="noStrike" cap="none" normalizeH="0" baseline="0" smtClean="0">
                <a:ln>
                  <a:noFill/>
                </a:ln>
                <a:solidFill>
                  <a:srgbClr val="1D2129"/>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pt-BR" sz="1800" b="0" i="0" u="none" strike="noStrike" cap="none" normalizeH="0" baseline="0" smtClean="0">
              <a:ln>
                <a:noFill/>
              </a:ln>
              <a:solidFill>
                <a:schemeClr val="tx1"/>
              </a:solidFill>
              <a:effectLst/>
              <a:latin typeface="Arial" panose="020B0604020202020204" pitchFamily="34" charset="0"/>
            </a:endParaRPr>
          </a:p>
        </p:txBody>
      </p:sp>
      <p:sp>
        <p:nvSpPr>
          <p:cNvPr id="5" name="Rectangle 12"/>
          <p:cNvSpPr>
            <a:spLocks noChangeArrowheads="1"/>
          </p:cNvSpPr>
          <p:nvPr/>
        </p:nvSpPr>
        <p:spPr bwMode="auto">
          <a:xfrm>
            <a:off x="1755755" y="1573218"/>
            <a:ext cx="4156075" cy="881875"/>
          </a:xfrm>
          <a:prstGeom prst="rect">
            <a:avLst/>
          </a:prstGeom>
          <a:solidFill>
            <a:srgbClr val="00CC33"/>
          </a:solidFill>
          <a:ln w="9525">
            <a:solidFill>
              <a:srgbClr val="3465A4"/>
            </a:solidFill>
            <a:round/>
            <a:headEnd/>
            <a:tailEnd/>
          </a:ln>
        </p:spPr>
        <p:txBody>
          <a:bodyPr rot="0" vert="horz" wrap="square" lIns="91440" tIns="45720" rIns="91440" bIns="45720" anchor="t" anchorCtr="0" upright="1">
            <a:noAutofit/>
          </a:bodyPr>
          <a:lstStyle/>
          <a:p>
            <a:pPr hangingPunct="0">
              <a:lnSpc>
                <a:spcPct val="115000"/>
              </a:lnSpc>
              <a:spcAft>
                <a:spcPts val="0"/>
              </a:spcAft>
            </a:pPr>
            <a:r>
              <a:rPr lang="pt-B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pt-BR" sz="11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rma8"/>
          <p:cNvSpPr>
            <a:spLocks noChangeArrowheads="1"/>
          </p:cNvSpPr>
          <p:nvPr/>
        </p:nvSpPr>
        <p:spPr bwMode="auto">
          <a:xfrm>
            <a:off x="1722183" y="1541172"/>
            <a:ext cx="4274719" cy="90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rot="0" vert="horz" wrap="square" lIns="91440" tIns="45720" rIns="91440" bIns="45720" anchor="t" anchorCtr="0" upright="1">
            <a:noAutofit/>
          </a:bodyPr>
          <a:lstStyle/>
          <a:p>
            <a:pPr hangingPunct="0">
              <a:lnSpc>
                <a:spcPct val="115000"/>
              </a:lnSpc>
              <a:spcAft>
                <a:spcPts val="1000"/>
              </a:spcAft>
            </a:pPr>
            <a:r>
              <a:rPr lang="pt-BR"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FACEBOOK:</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15000"/>
              </a:lnSpc>
              <a:spcAft>
                <a:spcPts val="1000"/>
              </a:spcAft>
            </a:pPr>
            <a:r>
              <a:rPr lang="pt-BR" sz="1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Observatório Social de Laranjeiras do Sul</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22"/>
          <p:cNvSpPr>
            <a:spLocks noChangeArrowheads="1"/>
          </p:cNvSpPr>
          <p:nvPr/>
        </p:nvSpPr>
        <p:spPr bwMode="auto">
          <a:xfrm>
            <a:off x="1744364" y="2504044"/>
            <a:ext cx="4156075" cy="1106805"/>
          </a:xfrm>
          <a:prstGeom prst="rect">
            <a:avLst/>
          </a:prstGeom>
          <a:solidFill>
            <a:srgbClr val="00CC33"/>
          </a:solidFill>
          <a:ln w="9525">
            <a:solidFill>
              <a:srgbClr val="3465A4"/>
            </a:solidFill>
            <a:round/>
            <a:headEnd/>
            <a:tailEnd/>
          </a:ln>
        </p:spPr>
        <p:txBody>
          <a:bodyPr rot="0" vert="horz" wrap="square" lIns="91440" tIns="45720" rIns="91440" bIns="45720" anchor="t" anchorCtr="0" upright="1">
            <a:noAutofit/>
          </a:bodyPr>
          <a:lstStyle/>
          <a:p>
            <a:pPr hangingPunct="0">
              <a:lnSpc>
                <a:spcPct val="115000"/>
              </a:lnSpc>
              <a:spcAft>
                <a:spcPts val="0"/>
              </a:spcAft>
            </a:pPr>
            <a:r>
              <a:rPr lang="pt-BR"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E-MAIL:</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15000"/>
              </a:lnSpc>
              <a:spcAft>
                <a:spcPts val="0"/>
              </a:spcAft>
            </a:pPr>
            <a:r>
              <a:rPr lang="pt-BR"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laranjeirasdosul@osbrasil.org.br</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Forma7"/>
          <p:cNvSpPr>
            <a:spLocks noChangeArrowheads="1"/>
          </p:cNvSpPr>
          <p:nvPr/>
        </p:nvSpPr>
        <p:spPr bwMode="auto">
          <a:xfrm>
            <a:off x="5996902" y="712782"/>
            <a:ext cx="2015490" cy="2898067"/>
          </a:xfrm>
          <a:prstGeom prst="rect">
            <a:avLst/>
          </a:prstGeom>
          <a:solidFill>
            <a:srgbClr val="00CC33"/>
          </a:solidFill>
          <a:ln w="9525">
            <a:solidFill>
              <a:srgbClr val="3465A4"/>
            </a:solidFill>
            <a:round/>
            <a:headEnd/>
            <a:tailEnd/>
          </a:ln>
        </p:spPr>
        <p:txBody>
          <a:bodyPr rot="0" vert="horz" wrap="square" lIns="91440" tIns="45720" rIns="91440" bIns="45720" anchor="t" anchorCtr="0" upright="1">
            <a:noAutofit/>
          </a:bodyPr>
          <a:lstStyle/>
          <a:p>
            <a:endParaRPr lang="pt-BR"/>
          </a:p>
        </p:txBody>
      </p:sp>
      <p:sp>
        <p:nvSpPr>
          <p:cNvPr id="4" name="Forma9"/>
          <p:cNvSpPr>
            <a:spLocks noChangeArrowheads="1"/>
          </p:cNvSpPr>
          <p:nvPr/>
        </p:nvSpPr>
        <p:spPr bwMode="auto">
          <a:xfrm>
            <a:off x="5898601" y="567055"/>
            <a:ext cx="2230755" cy="347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rot="0" vert="horz" wrap="square" lIns="91440" tIns="45720" rIns="91440" bIns="45720" anchor="t" anchorCtr="0" upright="1">
            <a:noAutofit/>
          </a:bodyPr>
          <a:lstStyle/>
          <a:p>
            <a:pPr algn="ctr" hangingPunct="0">
              <a:lnSpc>
                <a:spcPct val="150000"/>
              </a:lnSpc>
              <a:spcAft>
                <a:spcPts val="1000"/>
              </a:spcAft>
            </a:pPr>
            <a:r>
              <a:rPr lang="pt-BR"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INDIGNAR-SE </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algn="ctr" hangingPunct="0">
              <a:lnSpc>
                <a:spcPct val="150000"/>
              </a:lnSpc>
              <a:spcAft>
                <a:spcPts val="1000"/>
              </a:spcAft>
            </a:pPr>
            <a:r>
              <a:rPr lang="pt-BR"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É IMPORTANTE MAS</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algn="ctr" hangingPunct="0">
              <a:lnSpc>
                <a:spcPct val="150000"/>
              </a:lnSpc>
              <a:spcAft>
                <a:spcPts val="1000"/>
              </a:spcAft>
            </a:pPr>
            <a:r>
              <a:rPr lang="pt-BR"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ATITUDE É FUNDAMENTAL</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16"/>
          <p:cNvSpPr>
            <a:spLocks noChangeArrowheads="1"/>
          </p:cNvSpPr>
          <p:nvPr/>
        </p:nvSpPr>
        <p:spPr bwMode="auto">
          <a:xfrm>
            <a:off x="1768984" y="712782"/>
            <a:ext cx="4156075" cy="811218"/>
          </a:xfrm>
          <a:prstGeom prst="rect">
            <a:avLst/>
          </a:prstGeom>
          <a:solidFill>
            <a:srgbClr val="00CC33"/>
          </a:solidFill>
          <a:ln w="9525">
            <a:solidFill>
              <a:srgbClr val="3465A4"/>
            </a:solidFill>
            <a:round/>
            <a:headEnd/>
            <a:tailEnd/>
          </a:ln>
        </p:spPr>
        <p:txBody>
          <a:bodyPr rot="0" vert="horz" wrap="square" lIns="91440" tIns="45720" rIns="91440" bIns="45720" anchor="t" anchorCtr="0" upright="1">
            <a:noAutofit/>
          </a:bodyPr>
          <a:lstStyle/>
          <a:p>
            <a:pPr hangingPunct="0">
              <a:lnSpc>
                <a:spcPct val="115000"/>
              </a:lnSpc>
              <a:spcAft>
                <a:spcPts val="0"/>
              </a:spcAft>
            </a:pPr>
            <a:r>
              <a:rPr lang="pt-BR"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VISITE NOSSO SITE:</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15000"/>
              </a:lnSpc>
              <a:spcAft>
                <a:spcPts val="0"/>
              </a:spcAft>
            </a:pPr>
            <a:r>
              <a:rPr lang="pt-BR"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laranjeirasdosul.osbrasil.org.br</a:t>
            </a:r>
            <a:endParaRPr lang="pt-BR" sz="1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Forma3"/>
          <p:cNvSpPr>
            <a:spLocks noChangeArrowheads="1"/>
          </p:cNvSpPr>
          <p:nvPr/>
        </p:nvSpPr>
        <p:spPr bwMode="auto">
          <a:xfrm>
            <a:off x="1744364" y="5252282"/>
            <a:ext cx="6268028" cy="750010"/>
          </a:xfrm>
          <a:prstGeom prst="rect">
            <a:avLst/>
          </a:prstGeom>
          <a:solidFill>
            <a:srgbClr val="007826"/>
          </a:solidFill>
          <a:ln w="9525">
            <a:solidFill>
              <a:srgbClr val="3465A4"/>
            </a:solidFill>
            <a:round/>
            <a:headEnd/>
            <a:tailEnd/>
          </a:ln>
        </p:spPr>
        <p:txBody>
          <a:bodyPr rot="0" vert="horz" wrap="square" lIns="91440" tIns="45720" rIns="91440" bIns="45720" anchor="t" anchorCtr="0" upright="1">
            <a:noAutofit/>
          </a:bodyPr>
          <a:lstStyle/>
          <a:p>
            <a:endParaRPr lang="pt-BR"/>
          </a:p>
        </p:txBody>
      </p:sp>
      <p:sp>
        <p:nvSpPr>
          <p:cNvPr id="27" name="Forma4"/>
          <p:cNvSpPr>
            <a:spLocks noChangeArrowheads="1"/>
          </p:cNvSpPr>
          <p:nvPr/>
        </p:nvSpPr>
        <p:spPr bwMode="auto">
          <a:xfrm>
            <a:off x="2215636" y="5185349"/>
            <a:ext cx="5325483" cy="7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rot="0" vert="horz" wrap="square" lIns="91440" tIns="45720" rIns="91440" bIns="45720" anchor="t" anchorCtr="0" upright="1">
            <a:noAutofit/>
          </a:bodyPr>
          <a:lstStyle/>
          <a:p>
            <a:pPr algn="ctr" hangingPunct="0">
              <a:lnSpc>
                <a:spcPct val="115000"/>
              </a:lnSpc>
              <a:spcAft>
                <a:spcPts val="1000"/>
              </a:spcAft>
            </a:pPr>
            <a:r>
              <a:rPr lang="pt-BR"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DENUNCIE:</a:t>
            </a:r>
            <a:r>
              <a:rPr lang="pt-BR" sz="1050" dirty="0">
                <a:solidFill>
                  <a:srgbClr val="00000A"/>
                </a:solidFill>
                <a:latin typeface="Calibri" panose="020F0502020204030204" pitchFamily="34" charset="0"/>
                <a:ea typeface="Calibri" panose="020F0502020204030204" pitchFamily="34" charset="0"/>
                <a:cs typeface="Times New Roman" panose="02020603050405020304" pitchFamily="18" charset="0"/>
              </a:rPr>
              <a:t> </a:t>
            </a:r>
            <a:endParaRPr lang="pt-BR" sz="1050" dirty="0" smtClean="0">
              <a:solidFill>
                <a:srgbClr val="00000A"/>
              </a:solidFill>
              <a:latin typeface="Calibri" panose="020F0502020204030204" pitchFamily="34" charset="0"/>
              <a:ea typeface="Calibri" panose="020F0502020204030204" pitchFamily="34" charset="0"/>
              <a:cs typeface="Times New Roman" panose="02020603050405020304" pitchFamily="18" charset="0"/>
            </a:endParaRPr>
          </a:p>
          <a:p>
            <a:pPr algn="ctr" hangingPunct="0">
              <a:lnSpc>
                <a:spcPct val="115000"/>
              </a:lnSpc>
              <a:spcAft>
                <a:spcPts val="1000"/>
              </a:spcAft>
            </a:pPr>
            <a:r>
              <a:rPr lang="pt-BR" b="1" dirty="0" err="1"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laranjeirasdosul.osbrasil</a:t>
            </a:r>
            <a:r>
              <a:rPr lang="pt-BR"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/denuncie</a:t>
            </a:r>
            <a:endParaRPr lang="pt-BR" sz="105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Imagem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514" y="5779904"/>
            <a:ext cx="2949486" cy="1078096"/>
          </a:xfrm>
          <a:prstGeom prst="rect">
            <a:avLst/>
          </a:prstGeom>
        </p:spPr>
      </p:pic>
    </p:spTree>
    <p:extLst>
      <p:ext uri="{BB962C8B-B14F-4D97-AF65-F5344CB8AC3E}">
        <p14:creationId xmlns:p14="http://schemas.microsoft.com/office/powerpoint/2010/main" val="3348711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967" y="205773"/>
            <a:ext cx="8596668" cy="1320800"/>
          </a:xfrm>
        </p:spPr>
        <p:txBody>
          <a:bodyPr/>
          <a:lstStyle/>
          <a:p>
            <a:pPr algn="ctr"/>
            <a:r>
              <a:rPr lang="pt-BR" dirty="0" smtClean="0"/>
              <a:t>14- ENTIDADES MANTENEDORAS NO QUADRIMESTRE</a:t>
            </a:r>
            <a:endParaRPr lang="pt-BR" dirty="0"/>
          </a:p>
        </p:txBody>
      </p:sp>
      <p:pic>
        <p:nvPicPr>
          <p:cNvPr id="10245" name="Imagem 35" descr="thumbnail"/>
          <p:cNvPicPr>
            <a:picLocks noChangeAspect="1" noChangeArrowheads="1"/>
          </p:cNvPicPr>
          <p:nvPr/>
        </p:nvPicPr>
        <p:blipFill>
          <a:blip r:embed="rId2">
            <a:extLst>
              <a:ext uri="{28A0092B-C50C-407E-A947-70E740481C1C}">
                <a14:useLocalDpi xmlns:a14="http://schemas.microsoft.com/office/drawing/2010/main" val="0"/>
              </a:ext>
            </a:extLst>
          </a:blip>
          <a:srcRect l="12659" r="12657"/>
          <a:stretch>
            <a:fillRect/>
          </a:stretch>
        </p:blipFill>
        <p:spPr bwMode="auto">
          <a:xfrm>
            <a:off x="1381351" y="4966725"/>
            <a:ext cx="1582112" cy="150166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Imagem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439" y="2474549"/>
            <a:ext cx="24669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Figura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505" y="4065672"/>
            <a:ext cx="14890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Figura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322" y="2635334"/>
            <a:ext cx="1566863" cy="903288"/>
          </a:xfrm>
          <a:prstGeom prst="rect">
            <a:avLst/>
          </a:prstGeom>
          <a:noFill/>
          <a:extLst>
            <a:ext uri="{909E8E84-426E-40DD-AFC4-6F175D3DCCD1}">
              <a14:hiddenFill xmlns:a14="http://schemas.microsoft.com/office/drawing/2010/main">
                <a:solidFill>
                  <a:srgbClr val="FFFFFF"/>
                </a:solidFill>
              </a14:hiddenFill>
            </a:ext>
          </a:extLst>
        </p:spPr>
      </p:pic>
      <p:pic>
        <p:nvPicPr>
          <p:cNvPr id="10255" name="Imagem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686" y="1405546"/>
            <a:ext cx="1317625" cy="114935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Figura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8849" y="3748285"/>
            <a:ext cx="1839912" cy="989013"/>
          </a:xfrm>
          <a:prstGeom prst="rect">
            <a:avLst/>
          </a:prstGeom>
          <a:noFill/>
          <a:extLst>
            <a:ext uri="{909E8E84-426E-40DD-AFC4-6F175D3DCCD1}">
              <a14:hiddenFill xmlns:a14="http://schemas.microsoft.com/office/drawing/2010/main">
                <a:solidFill>
                  <a:srgbClr val="FFFFFF"/>
                </a:solidFill>
              </a14:hiddenFill>
            </a:ext>
          </a:extLst>
        </p:spPr>
      </p:pic>
      <p:pic>
        <p:nvPicPr>
          <p:cNvPr id="10252" name="Figura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1279" y="4037807"/>
            <a:ext cx="16002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10249" name="Figura27" descr="logo-m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2970" y="2500115"/>
            <a:ext cx="1885950" cy="11493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Figura29"/>
          <p:cNvPicPr>
            <a:picLocks noChangeAspect="1" noChangeArrowheads="1"/>
          </p:cNvPicPr>
          <p:nvPr/>
        </p:nvPicPr>
        <p:blipFill>
          <a:blip r:embed="rId10">
            <a:extLst>
              <a:ext uri="{28A0092B-C50C-407E-A947-70E740481C1C}">
                <a14:useLocalDpi xmlns:a14="http://schemas.microsoft.com/office/drawing/2010/main" val="0"/>
              </a:ext>
            </a:extLst>
          </a:blip>
          <a:srcRect b="18848"/>
          <a:stretch>
            <a:fillRect/>
          </a:stretch>
        </p:blipFill>
        <p:spPr bwMode="auto">
          <a:xfrm>
            <a:off x="822368" y="3713162"/>
            <a:ext cx="1254125" cy="1017588"/>
          </a:xfrm>
          <a:prstGeom prst="rect">
            <a:avLst/>
          </a:prstGeom>
          <a:noFill/>
          <a:extLst>
            <a:ext uri="{909E8E84-426E-40DD-AFC4-6F175D3DCCD1}">
              <a14:hiddenFill xmlns:a14="http://schemas.microsoft.com/office/drawing/2010/main">
                <a:solidFill>
                  <a:srgbClr val="FFFFFF"/>
                </a:solidFill>
              </a14:hiddenFill>
            </a:ext>
          </a:extLst>
        </p:spPr>
      </p:pic>
      <p:pic>
        <p:nvPicPr>
          <p:cNvPr id="10253" name="Figura19" descr="CASAIRI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0580" y="1565995"/>
            <a:ext cx="2360899" cy="715377"/>
          </a:xfrm>
          <a:prstGeom prst="rect">
            <a:avLst/>
          </a:prstGeom>
          <a:noFill/>
          <a:extLst>
            <a:ext uri="{909E8E84-426E-40DD-AFC4-6F175D3DCCD1}">
              <a14:hiddenFill xmlns:a14="http://schemas.microsoft.com/office/drawing/2010/main">
                <a:solidFill>
                  <a:srgbClr val="FFFFFF"/>
                </a:solidFill>
              </a14:hiddenFill>
            </a:ext>
          </a:extLst>
        </p:spPr>
      </p:pic>
      <p:pic>
        <p:nvPicPr>
          <p:cNvPr id="10251" name="Figura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799" y="2302667"/>
            <a:ext cx="1387476" cy="9921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18"/>
          <p:cNvSpPr>
            <a:spLocks noChangeArrowheads="1"/>
          </p:cNvSpPr>
          <p:nvPr/>
        </p:nvSpPr>
        <p:spPr bwMode="auto">
          <a:xfrm>
            <a:off x="152400" y="1066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19"/>
          <p:cNvSpPr>
            <a:spLocks noChangeArrowheads="1"/>
          </p:cNvSpPr>
          <p:nvPr/>
        </p:nvSpPr>
        <p:spPr bwMode="auto">
          <a:xfrm>
            <a:off x="152400" y="1524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20"/>
          <p:cNvSpPr>
            <a:spLocks noChangeArrowheads="1"/>
          </p:cNvSpPr>
          <p:nvPr/>
        </p:nvSpPr>
        <p:spPr bwMode="auto">
          <a:xfrm>
            <a:off x="152400" y="198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21"/>
          <p:cNvSpPr>
            <a:spLocks noChangeArrowheads="1"/>
          </p:cNvSpPr>
          <p:nvPr/>
        </p:nvSpPr>
        <p:spPr bwMode="auto">
          <a:xfrm>
            <a:off x="152400" y="2438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22"/>
          <p:cNvSpPr>
            <a:spLocks noChangeArrowheads="1"/>
          </p:cNvSpPr>
          <p:nvPr/>
        </p:nvSpPr>
        <p:spPr bwMode="auto">
          <a:xfrm>
            <a:off x="152400" y="2895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3"/>
          <p:cNvSpPr>
            <a:spLocks noChangeArrowheads="1"/>
          </p:cNvSpPr>
          <p:nvPr/>
        </p:nvSpPr>
        <p:spPr bwMode="auto">
          <a:xfrm>
            <a:off x="152400" y="3352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4"/>
          <p:cNvSpPr>
            <a:spLocks noChangeArrowheads="1"/>
          </p:cNvSpPr>
          <p:nvPr/>
        </p:nvSpPr>
        <p:spPr bwMode="auto">
          <a:xfrm>
            <a:off x="152400" y="5257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4" name="Rectangle 25"/>
          <p:cNvSpPr>
            <a:spLocks noChangeArrowheads="1"/>
          </p:cNvSpPr>
          <p:nvPr/>
        </p:nvSpPr>
        <p:spPr bwMode="auto">
          <a:xfrm>
            <a:off x="152400" y="6048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26"/>
          <p:cNvSpPr>
            <a:spLocks noChangeArrowheads="1"/>
          </p:cNvSpPr>
          <p:nvPr/>
        </p:nvSpPr>
        <p:spPr bwMode="auto">
          <a:xfrm>
            <a:off x="152400" y="6048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31" name="Figura31"/>
          <p:cNvPicPr/>
          <p:nvPr/>
        </p:nvPicPr>
        <p:blipFill>
          <a:blip r:embed="rId13" cstate="print"/>
          <a:stretch>
            <a:fillRect/>
          </a:stretch>
        </p:blipFill>
        <p:spPr bwMode="auto">
          <a:xfrm>
            <a:off x="4128966" y="5249301"/>
            <a:ext cx="1040765" cy="1035050"/>
          </a:xfrm>
          <a:prstGeom prst="rect">
            <a:avLst/>
          </a:prstGeom>
        </p:spPr>
      </p:pic>
      <p:sp>
        <p:nvSpPr>
          <p:cNvPr id="16" name="Retângulo 15"/>
          <p:cNvSpPr/>
          <p:nvPr/>
        </p:nvSpPr>
        <p:spPr>
          <a:xfrm>
            <a:off x="2156729" y="6520326"/>
            <a:ext cx="5203732" cy="410882"/>
          </a:xfrm>
          <a:prstGeom prst="rect">
            <a:avLst/>
          </a:prstGeom>
        </p:spPr>
        <p:txBody>
          <a:bodyPr wrap="none">
            <a:spAutoFit/>
          </a:bodyPr>
          <a:lstStyle/>
          <a:p>
            <a:pPr marL="288290" marR="179705" indent="-144145" algn="ctr">
              <a:lnSpc>
                <a:spcPct val="115000"/>
              </a:lnSpc>
              <a:spcAft>
                <a:spcPts val="0"/>
              </a:spcAft>
            </a:pPr>
            <a:r>
              <a:rPr lang="pt-BR" b="1" dirty="0">
                <a:solidFill>
                  <a:srgbClr val="00642D"/>
                </a:solidFill>
                <a:highlight>
                  <a:srgbClr val="D3D3D3"/>
                </a:highlight>
                <a:latin typeface="Century" panose="02040604050505020304" pitchFamily="18" charset="0"/>
                <a:ea typeface="Calibri" panose="020F0502020204030204" pitchFamily="34" charset="0"/>
                <a:cs typeface="Century" panose="02040604050505020304" pitchFamily="18" charset="0"/>
              </a:rPr>
              <a:t>NOSSOS SINCEROS AGRADECIMENTOS</a:t>
            </a:r>
            <a:endParaRPr lang="pt-BR"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Imagem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42514" y="5779904"/>
            <a:ext cx="2949486" cy="1078096"/>
          </a:xfrm>
          <a:prstGeom prst="rect">
            <a:avLst/>
          </a:prstGeom>
        </p:spPr>
      </p:pic>
    </p:spTree>
    <p:extLst>
      <p:ext uri="{BB962C8B-B14F-4D97-AF65-F5344CB8AC3E}">
        <p14:creationId xmlns:p14="http://schemas.microsoft.com/office/powerpoint/2010/main" val="92690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5214" y="598843"/>
            <a:ext cx="8596668" cy="1320800"/>
          </a:xfrm>
        </p:spPr>
        <p:txBody>
          <a:bodyPr/>
          <a:lstStyle/>
          <a:p>
            <a:pPr algn="ctr"/>
            <a:r>
              <a:rPr lang="pt-BR" dirty="0" smtClean="0"/>
              <a:t>01-INFORMAÇÕES GERAIS</a:t>
            </a:r>
            <a:endParaRPr lang="pt-BR" dirty="0"/>
          </a:p>
        </p:txBody>
      </p:sp>
      <p:sp>
        <p:nvSpPr>
          <p:cNvPr id="3" name="Espaço Reservado para Conteúdo 2"/>
          <p:cNvSpPr>
            <a:spLocks noGrp="1"/>
          </p:cNvSpPr>
          <p:nvPr>
            <p:ph idx="1"/>
          </p:nvPr>
        </p:nvSpPr>
        <p:spPr/>
        <p:txBody>
          <a:bodyPr>
            <a:normAutofit/>
          </a:bodyPr>
          <a:lstStyle/>
          <a:p>
            <a:r>
              <a:rPr lang="pt-BR" dirty="0"/>
              <a:t>O Observatório Social de Laranjeiras do Sul-PR (</a:t>
            </a:r>
            <a:r>
              <a:rPr lang="pt-BR" dirty="0" smtClean="0"/>
              <a:t>OSB-LS</a:t>
            </a:r>
            <a:r>
              <a:rPr lang="pt-BR" dirty="0"/>
              <a:t>) nasceu em Laranjeiras do Sul - PR por iniciativa do ROTARY, OAB, ACILS e outras entidades da sociedade civil organizada em 20 de fevereiro de 2014, declarado de Utilidade Pública Municipal conforme a Lei Municipal n° 054/2014 de 13/11/2014. Entidade civil autônoma, apolítica e sem fins lucrativos, cujos objetivos são: </a:t>
            </a:r>
          </a:p>
          <a:p>
            <a:r>
              <a:rPr lang="pt-BR" dirty="0"/>
              <a:t>Promover a Educação fiscal; produzir, analisar e divulgar informações sobre os órgãos públicos; estimular a participação popular na administração pública; fiscalizar a aplicação dos recursos públicos no município. Além de fomentar a educação para a cidadania, o monitoramento sistemático e ininterrupto dos órgãos públicos e intervenções pontuais nas licitações que se identificar falha.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352" y="5732503"/>
            <a:ext cx="2949486" cy="1078096"/>
          </a:xfrm>
          <a:prstGeom prst="rect">
            <a:avLst/>
          </a:prstGeom>
        </p:spPr>
      </p:pic>
    </p:spTree>
    <p:extLst>
      <p:ext uri="{BB962C8B-B14F-4D97-AF65-F5344CB8AC3E}">
        <p14:creationId xmlns:p14="http://schemas.microsoft.com/office/powerpoint/2010/main" val="4172643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02-DIRETORIA</a:t>
            </a:r>
            <a:br>
              <a:rPr lang="pt-BR" dirty="0" smtClean="0"/>
            </a:br>
            <a:r>
              <a:rPr lang="pt-BR" sz="2800" dirty="0" smtClean="0">
                <a:solidFill>
                  <a:schemeClr val="tx1"/>
                </a:solidFill>
              </a:rPr>
              <a:t>Conselho de Administração</a:t>
            </a:r>
            <a:endParaRPr lang="pt-BR" sz="2800" dirty="0">
              <a:solidFill>
                <a:schemeClr val="tx1"/>
              </a:solidFill>
            </a:endParaRPr>
          </a:p>
        </p:txBody>
      </p:sp>
      <p:graphicFrame>
        <p:nvGraphicFramePr>
          <p:cNvPr id="26" name="Espaço Reservado para Conteúdo 25"/>
          <p:cNvGraphicFramePr>
            <a:graphicFrameLocks noGrp="1"/>
          </p:cNvGraphicFramePr>
          <p:nvPr>
            <p:ph idx="1"/>
            <p:extLst>
              <p:ext uri="{D42A27DB-BD31-4B8C-83A1-F6EECF244321}">
                <p14:modId xmlns:p14="http://schemas.microsoft.com/office/powerpoint/2010/main" val="2558388845"/>
              </p:ext>
            </p:extLst>
          </p:nvPr>
        </p:nvGraphicFramePr>
        <p:xfrm>
          <a:off x="893016" y="1687252"/>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Imagem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1352" y="5732503"/>
            <a:ext cx="2949486" cy="1078096"/>
          </a:xfrm>
          <a:prstGeom prst="rect">
            <a:avLst/>
          </a:prstGeom>
        </p:spPr>
      </p:pic>
    </p:spTree>
    <p:extLst>
      <p:ext uri="{BB962C8B-B14F-4D97-AF65-F5344CB8AC3E}">
        <p14:creationId xmlns:p14="http://schemas.microsoft.com/office/powerpoint/2010/main" val="48947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Diretoria</a:t>
            </a:r>
            <a:br>
              <a:rPr lang="pt-BR" dirty="0" smtClean="0"/>
            </a:br>
            <a:r>
              <a:rPr lang="pt-BR" sz="2800" dirty="0" smtClean="0">
                <a:solidFill>
                  <a:schemeClr val="tx1"/>
                </a:solidFill>
              </a:rPr>
              <a:t>Conselho Fiscal</a:t>
            </a:r>
            <a:endParaRPr lang="pt-BR" sz="2800" dirty="0">
              <a:solidFill>
                <a:schemeClr val="tx1"/>
              </a:solidFill>
            </a:endParaRPr>
          </a:p>
        </p:txBody>
      </p:sp>
      <p:graphicFrame>
        <p:nvGraphicFramePr>
          <p:cNvPr id="4" name="Espaço Reservado para Conteúdo 25"/>
          <p:cNvGraphicFramePr>
            <a:graphicFrameLocks/>
          </p:cNvGraphicFramePr>
          <p:nvPr>
            <p:extLst>
              <p:ext uri="{D42A27DB-BD31-4B8C-83A1-F6EECF244321}">
                <p14:modId xmlns:p14="http://schemas.microsoft.com/office/powerpoint/2010/main" val="782791620"/>
              </p:ext>
            </p:extLst>
          </p:nvPr>
        </p:nvGraphicFramePr>
        <p:xfrm>
          <a:off x="1097412" y="1741041"/>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1352" y="5732503"/>
            <a:ext cx="2949486" cy="1078096"/>
          </a:xfrm>
          <a:prstGeom prst="rect">
            <a:avLst/>
          </a:prstGeom>
        </p:spPr>
      </p:pic>
    </p:spTree>
    <p:extLst>
      <p:ext uri="{BB962C8B-B14F-4D97-AF65-F5344CB8AC3E}">
        <p14:creationId xmlns:p14="http://schemas.microsoft.com/office/powerpoint/2010/main" val="350038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03-AÇÕES E EVENTOS</a:t>
            </a:r>
            <a:endParaRPr lang="pt-BR" dirty="0"/>
          </a:p>
        </p:txBody>
      </p:sp>
      <p:sp>
        <p:nvSpPr>
          <p:cNvPr id="3" name="Espaço Reservado para Conteúdo 2"/>
          <p:cNvSpPr>
            <a:spLocks noGrp="1"/>
          </p:cNvSpPr>
          <p:nvPr>
            <p:ph idx="1"/>
          </p:nvPr>
        </p:nvSpPr>
        <p:spPr/>
        <p:txBody>
          <a:bodyPr/>
          <a:lstStyle/>
          <a:p>
            <a:pPr lvl="0"/>
            <a:r>
              <a:rPr lang="pt-BR" dirty="0" smtClean="0"/>
              <a:t>Audiência Pública 3° Quadrimestre;</a:t>
            </a:r>
            <a:endParaRPr lang="pt-BR" dirty="0"/>
          </a:p>
          <a:p>
            <a:pPr lvl="0"/>
            <a:r>
              <a:rPr lang="pt-BR" dirty="0" smtClean="0"/>
              <a:t>Monitoramento de obras (ciclovia e calçamento);</a:t>
            </a:r>
            <a:endParaRPr lang="pt-BR" dirty="0"/>
          </a:p>
          <a:p>
            <a:pPr lvl="0">
              <a:buFont typeface="Wingdings 3" panose="05040102010807070707" pitchFamily="18" charset="2"/>
              <a:buChar char=""/>
            </a:pPr>
            <a:r>
              <a:rPr lang="pt-BR" dirty="0"/>
              <a:t>Vistoria na </a:t>
            </a:r>
            <a:r>
              <a:rPr lang="pt-BR" dirty="0" err="1" smtClean="0"/>
              <a:t>Super</a:t>
            </a:r>
            <a:r>
              <a:rPr lang="pt-BR" dirty="0" smtClean="0"/>
              <a:t> Creche III;</a:t>
            </a:r>
            <a:endParaRPr lang="pt-BR" dirty="0"/>
          </a:p>
          <a:p>
            <a:pPr lvl="0">
              <a:buFont typeface="Wingdings 3" panose="05040102010807070707" pitchFamily="18" charset="2"/>
              <a:buChar char="u"/>
            </a:pPr>
            <a:r>
              <a:rPr lang="pt-BR" dirty="0" smtClean="0"/>
              <a:t>Vistoria na obra da Unidade Básica de Saúde – UBS São Miguel;</a:t>
            </a:r>
          </a:p>
          <a:p>
            <a:pPr lvl="0">
              <a:buFont typeface="Wingdings 3" panose="05040102010807070707" pitchFamily="18" charset="2"/>
              <a:buChar char="u"/>
            </a:pPr>
            <a:r>
              <a:rPr lang="pt-BR" dirty="0" smtClean="0"/>
              <a:t>Estagiários do OSB-Laranjeiras do Sul.</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352" y="5732503"/>
            <a:ext cx="2949486" cy="1078096"/>
          </a:xfrm>
          <a:prstGeom prst="rect">
            <a:avLst/>
          </a:prstGeom>
        </p:spPr>
      </p:pic>
    </p:spTree>
    <p:extLst>
      <p:ext uri="{BB962C8B-B14F-4D97-AF65-F5344CB8AC3E}">
        <p14:creationId xmlns:p14="http://schemas.microsoft.com/office/powerpoint/2010/main" val="2612242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04- AUDIÊNCIA PÚBLICA</a:t>
            </a:r>
            <a:endParaRPr lang="pt-BR" dirty="0"/>
          </a:p>
        </p:txBody>
      </p:sp>
      <p:sp>
        <p:nvSpPr>
          <p:cNvPr id="3" name="Espaço Reservado para Conteúdo 2"/>
          <p:cNvSpPr>
            <a:spLocks noGrp="1"/>
          </p:cNvSpPr>
          <p:nvPr>
            <p:ph idx="1"/>
          </p:nvPr>
        </p:nvSpPr>
        <p:spPr>
          <a:xfrm>
            <a:off x="451425" y="1741713"/>
            <a:ext cx="4154030" cy="4874239"/>
          </a:xfrm>
        </p:spPr>
        <p:txBody>
          <a:bodyPr>
            <a:normAutofit fontScale="92500" lnSpcReduction="10000"/>
          </a:bodyPr>
          <a:lstStyle/>
          <a:p>
            <a:pPr marL="0" indent="0" algn="just">
              <a:buNone/>
            </a:pPr>
            <a:r>
              <a:rPr lang="pt-BR" sz="1200" dirty="0" smtClean="0"/>
              <a:t>	</a:t>
            </a:r>
            <a:r>
              <a:rPr lang="pt-BR" sz="1400" dirty="0"/>
              <a:t>No dia 25 de Fevereiro do corrente ano, realizou-se </a:t>
            </a:r>
            <a:r>
              <a:rPr lang="pt-BR" sz="1400" dirty="0" smtClean="0"/>
              <a:t>na </a:t>
            </a:r>
            <a:r>
              <a:rPr lang="pt-BR" sz="1400" dirty="0"/>
              <a:t>Câmara de vereadores de Laranjeiras do Sul às 13h30min, a Audiência Pública do Município de Laranjeiras do Sul, referente ao 3º quadrimestre de 2022, estiveram presentes os vereadores das comissões de Finanças e Orçamento, </a:t>
            </a:r>
            <a:r>
              <a:rPr lang="pt-BR" sz="1400" dirty="0" err="1"/>
              <a:t>Valeide</a:t>
            </a:r>
            <a:r>
              <a:rPr lang="pt-BR" sz="1400" dirty="0"/>
              <a:t> </a:t>
            </a:r>
            <a:r>
              <a:rPr lang="pt-BR" sz="1400" dirty="0" err="1"/>
              <a:t>Scarpari</a:t>
            </a:r>
            <a:r>
              <a:rPr lang="pt-BR" sz="1400" dirty="0"/>
              <a:t>, Ney Becker </a:t>
            </a:r>
            <a:r>
              <a:rPr lang="pt-BR" sz="1400" dirty="0" smtClean="0"/>
              <a:t>o </a:t>
            </a:r>
            <a:r>
              <a:rPr lang="pt-BR" sz="1400" dirty="0"/>
              <a:t>departamento de contabilidade, Romeu, </a:t>
            </a:r>
            <a:r>
              <a:rPr lang="pt-BR" sz="1400" dirty="0" err="1"/>
              <a:t>Deonildo</a:t>
            </a:r>
            <a:r>
              <a:rPr lang="pt-BR" sz="1400" dirty="0"/>
              <a:t>, </a:t>
            </a:r>
            <a:r>
              <a:rPr lang="pt-BR" sz="1400" dirty="0" err="1" smtClean="0"/>
              <a:t>Joilson</a:t>
            </a:r>
            <a:r>
              <a:rPr lang="pt-BR" sz="1400" dirty="0" smtClean="0"/>
              <a:t>, Cintia </a:t>
            </a:r>
            <a:r>
              <a:rPr lang="pt-BR" sz="1400" dirty="0"/>
              <a:t>e Ivonete.</a:t>
            </a:r>
          </a:p>
          <a:p>
            <a:pPr marL="0" indent="457200" algn="just">
              <a:buNone/>
            </a:pPr>
            <a:r>
              <a:rPr lang="pt-BR" sz="1400" dirty="0"/>
              <a:t>Iniciou-se pela apresentação do demonstrativo da execução do orçamento criança por fonte de recurso, aonde foram explicadas as origens das receitas e também as despesas realizadas no período. Seguindo para as metas fiscais de arrecadação até o 3º quadrimestre, tendo </a:t>
            </a:r>
            <a:r>
              <a:rPr lang="pt-BR" sz="1400" b="1" dirty="0"/>
              <a:t>como média mensal realizada de arrecadação R$9.926.499,81</a:t>
            </a:r>
            <a:r>
              <a:rPr lang="pt-BR" sz="1400" dirty="0"/>
              <a:t>, na sequência foi apresentado o cronograma de desembolso, ou seja, as </a:t>
            </a:r>
            <a:r>
              <a:rPr lang="pt-BR" sz="1400" b="1" dirty="0"/>
              <a:t>despesas realizadas, ficando com uma média realizada de R$ 9.227.186,67</a:t>
            </a:r>
            <a:r>
              <a:rPr lang="pt-BR" sz="1400" dirty="0"/>
              <a:t>.</a:t>
            </a:r>
          </a:p>
          <a:p>
            <a:pPr marL="0" indent="457200" algn="just">
              <a:buNone/>
            </a:pPr>
            <a:r>
              <a:rPr lang="pt-BR" sz="1400" dirty="0"/>
              <a:t>Na sequência foi evidenciado o comparativo mensal entre a receita arrecadada e a despesa realizada, de acordo com a tabela abaixo.</a:t>
            </a:r>
          </a:p>
          <a:p>
            <a:pPr marL="0" indent="0">
              <a:buNone/>
            </a:pPr>
            <a:endParaRPr lang="pt-BR" sz="1200" dirty="0"/>
          </a:p>
          <a:p>
            <a:pPr marL="0" indent="0">
              <a:buNone/>
            </a:pPr>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352" y="5732503"/>
            <a:ext cx="2949486" cy="1078096"/>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364" y="1741713"/>
            <a:ext cx="4771800" cy="3077029"/>
          </a:xfrm>
          <a:prstGeom prst="rect">
            <a:avLst/>
          </a:prstGeom>
        </p:spPr>
      </p:pic>
    </p:spTree>
    <p:extLst>
      <p:ext uri="{BB962C8B-B14F-4D97-AF65-F5344CB8AC3E}">
        <p14:creationId xmlns:p14="http://schemas.microsoft.com/office/powerpoint/2010/main" val="410431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352" y="5732503"/>
            <a:ext cx="2949486" cy="1078096"/>
          </a:xfrm>
          <a:prstGeom prst="rect">
            <a:avLst/>
          </a:prstGeom>
        </p:spPr>
      </p:pic>
      <p:sp>
        <p:nvSpPr>
          <p:cNvPr id="2" name="Espaço Reservado para Conteúdo 1"/>
          <p:cNvSpPr>
            <a:spLocks noGrp="1"/>
          </p:cNvSpPr>
          <p:nvPr>
            <p:ph idx="1"/>
          </p:nvPr>
        </p:nvSpPr>
        <p:spPr>
          <a:xfrm>
            <a:off x="744241" y="733231"/>
            <a:ext cx="8596668" cy="1764641"/>
          </a:xfrm>
        </p:spPr>
        <p:txBody>
          <a:bodyPr>
            <a:normAutofit lnSpcReduction="10000"/>
          </a:bodyPr>
          <a:lstStyle/>
          <a:p>
            <a:pPr marL="0" indent="457200" algn="just">
              <a:buNone/>
            </a:pPr>
            <a:r>
              <a:rPr lang="pt-BR" sz="1300" dirty="0"/>
              <a:t>Na continuidade foi explicado o demonstrativo da despesa com pessoal, o qual ficou </a:t>
            </a:r>
            <a:r>
              <a:rPr lang="pt-BR" sz="1300" b="1" dirty="0"/>
              <a:t>46,87% </a:t>
            </a:r>
            <a:r>
              <a:rPr lang="pt-BR" sz="1300" dirty="0"/>
              <a:t>abaixo do limite prudencial, as ações e serviços públicos de Saúde foram de </a:t>
            </a:r>
            <a:r>
              <a:rPr lang="pt-BR" sz="1300" b="1" dirty="0"/>
              <a:t>17,57</a:t>
            </a:r>
            <a:r>
              <a:rPr lang="pt-BR" sz="1300" dirty="0"/>
              <a:t>%, logo acima do limite mínimo de 15% obrigatório. Na educação o demonstrativo de receitas e despesas com a manutenção e desenvolvimento do Ensino foi de 25,50% acima dos 25% exigidos, finalizando com o demonstrativo da dívida fundada interna, que está em R$37.602.318,86 explanada sobre o pagamento de precatórios mensais, tendo cinco de particulares e além dos financiamentos a longo prazo realizados pelo município. Além de uma média de R$ 68.000,00 mensais de precatórios</a:t>
            </a:r>
            <a:r>
              <a:rPr lang="pt-BR" sz="1300" dirty="0" smtClean="0"/>
              <a:t>.</a:t>
            </a:r>
            <a:endParaRPr lang="pt-BR" sz="1300" dirty="0"/>
          </a:p>
          <a:p>
            <a:pPr marL="0" indent="0">
              <a:buNone/>
            </a:pPr>
            <a:r>
              <a:rPr lang="pt-BR" sz="1400" b="1" dirty="0"/>
              <a:t>RECEITAS E DESPESAS </a:t>
            </a:r>
            <a:r>
              <a:rPr lang="pt-BR" sz="1400" b="1" dirty="0" smtClean="0"/>
              <a:t>2022</a:t>
            </a:r>
          </a:p>
          <a:p>
            <a:pPr marL="0" indent="0">
              <a:buNone/>
            </a:pPr>
            <a:endParaRPr lang="pt-BR" sz="1400" b="1" dirty="0"/>
          </a:p>
          <a:p>
            <a:pPr marL="0" indent="0">
              <a:buNone/>
            </a:pPr>
            <a:endParaRPr lang="pt-BR" sz="1200" dirty="0" smtClean="0"/>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41" y="2380369"/>
            <a:ext cx="5028160" cy="1800206"/>
          </a:xfrm>
          <a:prstGeom prst="rect">
            <a:avLst/>
          </a:prstGeom>
        </p:spPr>
      </p:pic>
      <p:sp>
        <p:nvSpPr>
          <p:cNvPr id="10" name="Retângulo 9"/>
          <p:cNvSpPr/>
          <p:nvPr/>
        </p:nvSpPr>
        <p:spPr>
          <a:xfrm>
            <a:off x="744241" y="4368300"/>
            <a:ext cx="8387111" cy="1892826"/>
          </a:xfrm>
          <a:prstGeom prst="rect">
            <a:avLst/>
          </a:prstGeom>
        </p:spPr>
        <p:txBody>
          <a:bodyPr wrap="square">
            <a:spAutoFit/>
          </a:bodyPr>
          <a:lstStyle/>
          <a:p>
            <a:pPr>
              <a:spcAft>
                <a:spcPts val="0"/>
              </a:spcAft>
            </a:pPr>
            <a:r>
              <a:rPr lang="pt-BR" sz="1400" b="1" dirty="0">
                <a:ea typeface="Calibri" panose="020F0502020204030204" pitchFamily="34" charset="0"/>
                <a:cs typeface="Times New Roman" panose="02020603050405020304" pitchFamily="18" charset="0"/>
              </a:rPr>
              <a:t>AUDIÊNCIA PÚBLICA – SAÚDE</a:t>
            </a:r>
            <a:endParaRPr lang="pt-BR" sz="1400" dirty="0">
              <a:ea typeface="Calibri" panose="020F0502020204030204" pitchFamily="34" charset="0"/>
              <a:cs typeface="Times New Roman" panose="02020603050405020304" pitchFamily="18" charset="0"/>
            </a:endParaRPr>
          </a:p>
          <a:p>
            <a:pPr indent="449580" algn="just">
              <a:spcAft>
                <a:spcPts val="0"/>
              </a:spcAft>
            </a:pPr>
            <a:r>
              <a:rPr lang="pt-BR" sz="1200" dirty="0">
                <a:ea typeface="Calibri" panose="020F0502020204030204" pitchFamily="34" charset="0"/>
                <a:cs typeface="Times New Roman" panose="02020603050405020304" pitchFamily="18" charset="0"/>
              </a:rPr>
              <a:t> </a:t>
            </a:r>
          </a:p>
          <a:p>
            <a:pPr indent="449580" algn="just">
              <a:spcAft>
                <a:spcPts val="0"/>
              </a:spcAft>
            </a:pPr>
            <a:r>
              <a:rPr lang="pt-BR" sz="1300" dirty="0">
                <a:ea typeface="Calibri" panose="020F0502020204030204" pitchFamily="34" charset="0"/>
                <a:cs typeface="Times New Roman" panose="02020603050405020304" pitchFamily="18" charset="0"/>
              </a:rPr>
              <a:t>Já às 14h30min começou a Audiência Pública do Município de Laranjeiras do Sul, referente ao 3º quadrimestre de 2022, esteve presentes os vereadores das comissões de Saúde, </a:t>
            </a:r>
            <a:r>
              <a:rPr lang="pt-BR" sz="1300" dirty="0" err="1">
                <a:ea typeface="Calibri" panose="020F0502020204030204" pitchFamily="34" charset="0"/>
                <a:cs typeface="Times New Roman" panose="02020603050405020304" pitchFamily="18" charset="0"/>
              </a:rPr>
              <a:t>Valeide</a:t>
            </a:r>
            <a:r>
              <a:rPr lang="pt-BR" sz="1300" dirty="0">
                <a:ea typeface="Calibri" panose="020F0502020204030204" pitchFamily="34" charset="0"/>
                <a:cs typeface="Times New Roman" panose="02020603050405020304" pitchFamily="18" charset="0"/>
              </a:rPr>
              <a:t> </a:t>
            </a:r>
            <a:r>
              <a:rPr lang="pt-BR" sz="1300" dirty="0" err="1">
                <a:ea typeface="Calibri" panose="020F0502020204030204" pitchFamily="34" charset="0"/>
                <a:cs typeface="Times New Roman" panose="02020603050405020304" pitchFamily="18" charset="0"/>
              </a:rPr>
              <a:t>Scarpari</a:t>
            </a:r>
            <a:r>
              <a:rPr lang="pt-BR" sz="1300" dirty="0">
                <a:ea typeface="Calibri" panose="020F0502020204030204" pitchFamily="34" charset="0"/>
                <a:cs typeface="Times New Roman" panose="02020603050405020304" pitchFamily="18" charset="0"/>
              </a:rPr>
              <a:t>, e Rodrigo </a:t>
            </a:r>
            <a:r>
              <a:rPr lang="pt-BR" sz="1300" dirty="0" err="1">
                <a:ea typeface="Calibri" panose="020F0502020204030204" pitchFamily="34" charset="0"/>
                <a:cs typeface="Times New Roman" panose="02020603050405020304" pitchFamily="18" charset="0"/>
              </a:rPr>
              <a:t>Scheis</a:t>
            </a:r>
            <a:r>
              <a:rPr lang="pt-BR" sz="1300" dirty="0">
                <a:ea typeface="Calibri" panose="020F0502020204030204" pitchFamily="34" charset="0"/>
                <a:cs typeface="Times New Roman" panose="02020603050405020304" pitchFamily="18" charset="0"/>
              </a:rPr>
              <a:t>. O secretário de saúde Valdecir </a:t>
            </a:r>
            <a:r>
              <a:rPr lang="pt-BR" sz="1300" dirty="0" err="1">
                <a:ea typeface="Calibri" panose="020F0502020204030204" pitchFamily="34" charset="0"/>
                <a:cs typeface="Times New Roman" panose="02020603050405020304" pitchFamily="18" charset="0"/>
              </a:rPr>
              <a:t>Valicki</a:t>
            </a:r>
            <a:r>
              <a:rPr lang="pt-BR" sz="1300" dirty="0">
                <a:ea typeface="Calibri" panose="020F0502020204030204" pitchFamily="34" charset="0"/>
                <a:cs typeface="Times New Roman" panose="02020603050405020304" pitchFamily="18" charset="0"/>
              </a:rPr>
              <a:t>, iniciou falando das receitas e repasses recebidos nos meses de Setembro à Dezembro, bem as despesas realizadas nos mesmos períodos, constatando um saldo em 31 de Dezembro de </a:t>
            </a:r>
            <a:r>
              <a:rPr lang="pt-BR" sz="1300" b="1" dirty="0">
                <a:ea typeface="Calibri" panose="020F0502020204030204" pitchFamily="34" charset="0"/>
                <a:cs typeface="Times New Roman" panose="02020603050405020304" pitchFamily="18" charset="0"/>
              </a:rPr>
              <a:t>R$ 4.842.689,45. </a:t>
            </a:r>
            <a:endParaRPr lang="pt-BR" sz="1300" dirty="0">
              <a:ea typeface="Calibri" panose="020F0502020204030204" pitchFamily="34" charset="0"/>
              <a:cs typeface="Times New Roman" panose="02020603050405020304" pitchFamily="18" charset="0"/>
            </a:endParaRPr>
          </a:p>
          <a:p>
            <a:pPr indent="457200" algn="just">
              <a:spcAft>
                <a:spcPts val="0"/>
              </a:spcAft>
            </a:pPr>
            <a:r>
              <a:rPr lang="pt-BR" sz="1300" dirty="0">
                <a:ea typeface="Calibri" panose="020F0502020204030204" pitchFamily="34" charset="0"/>
                <a:cs typeface="Times New Roman" panose="02020603050405020304" pitchFamily="18" charset="0"/>
              </a:rPr>
              <a:t>O relatório de repasses do 3º quadrimestre do Ministério da Saúde para o Fundo municipal de Saúde de Laranjeiras do Sul, perfazendo um total de R$ 1.946.400,36.</a:t>
            </a:r>
            <a:endParaRPr lang="pt-BR" sz="1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9983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352" y="5732503"/>
            <a:ext cx="2949486" cy="1078096"/>
          </a:xfrm>
          <a:prstGeom prst="rect">
            <a:avLst/>
          </a:prstGeom>
        </p:spPr>
      </p:pic>
      <p:sp>
        <p:nvSpPr>
          <p:cNvPr id="11" name="Retângulo 10"/>
          <p:cNvSpPr/>
          <p:nvPr/>
        </p:nvSpPr>
        <p:spPr>
          <a:xfrm>
            <a:off x="740228" y="880799"/>
            <a:ext cx="8162524" cy="2646878"/>
          </a:xfrm>
          <a:prstGeom prst="rect">
            <a:avLst/>
          </a:prstGeom>
        </p:spPr>
        <p:txBody>
          <a:bodyPr wrap="square">
            <a:spAutoFit/>
          </a:bodyPr>
          <a:lstStyle/>
          <a:p>
            <a:pPr indent="449580" algn="just">
              <a:spcAft>
                <a:spcPts val="0"/>
              </a:spcAft>
            </a:pPr>
            <a:r>
              <a:rPr lang="pt-BR" sz="1400" dirty="0" smtClean="0">
                <a:ea typeface="Calibri" panose="020F0502020204030204" pitchFamily="34" charset="0"/>
                <a:cs typeface="Times New Roman" panose="02020603050405020304" pitchFamily="18" charset="0"/>
              </a:rPr>
              <a:t>Além da classificação das despesas pagas no 3º quadrimestre por bloco e fonte de recursos do FMS de Laranjeiras do Sul, e o resultado dos indicadores de </a:t>
            </a:r>
            <a:r>
              <a:rPr lang="pt-BR" sz="1400" dirty="0" err="1" smtClean="0">
                <a:ea typeface="Calibri" panose="020F0502020204030204" pitchFamily="34" charset="0"/>
                <a:cs typeface="Times New Roman" panose="02020603050405020304" pitchFamily="18" charset="0"/>
              </a:rPr>
              <a:t>pactuação</a:t>
            </a:r>
            <a:r>
              <a:rPr lang="pt-BR" sz="1400" dirty="0" smtClean="0">
                <a:ea typeface="Calibri" panose="020F0502020204030204" pitchFamily="34" charset="0"/>
                <a:cs typeface="Times New Roman" panose="02020603050405020304" pitchFamily="18" charset="0"/>
              </a:rPr>
              <a:t> Inter Federativa de 2022, os resultados dos indicadores de saúde, o resumo dos atendimentos em Saúde no nosso município.</a:t>
            </a:r>
          </a:p>
          <a:p>
            <a:pPr indent="457200" algn="just">
              <a:spcAft>
                <a:spcPts val="0"/>
              </a:spcAft>
            </a:pPr>
            <a:r>
              <a:rPr lang="pt-BR" sz="1400" dirty="0" smtClean="0">
                <a:ea typeface="Calibri" panose="020F0502020204030204" pitchFamily="34" charset="0"/>
                <a:cs typeface="Times New Roman" panose="02020603050405020304" pitchFamily="18" charset="0"/>
              </a:rPr>
              <a:t>Quando finalizado a apresentação, abriu-se o momento para as perguntas o OSB-LS, realizou as seguintes interpelações:</a:t>
            </a:r>
          </a:p>
          <a:p>
            <a:pPr marL="342900" lvl="0" indent="-342900">
              <a:buFont typeface="Symbol" panose="05050102010706020507" pitchFamily="18" charset="2"/>
              <a:buChar char=""/>
            </a:pPr>
            <a:r>
              <a:rPr lang="pt-BR" sz="1400" dirty="0" smtClean="0"/>
              <a:t>Sobre os mobiliários utilizados no Hospital de campanha, sua destinação, após a desativação do mesmo;</a:t>
            </a:r>
          </a:p>
          <a:p>
            <a:pPr marL="342900" lvl="0" indent="-342900">
              <a:buFont typeface="Symbol" panose="05050102010706020507" pitchFamily="18" charset="2"/>
              <a:buChar char=""/>
            </a:pPr>
            <a:r>
              <a:rPr lang="pt-BR" sz="1400" dirty="0" smtClean="0"/>
              <a:t>Solicitando o aumento no número de exames;</a:t>
            </a:r>
          </a:p>
          <a:p>
            <a:pPr marL="342900" lvl="0" indent="-342900">
              <a:buFont typeface="Symbol" panose="05050102010706020507" pitchFamily="18" charset="2"/>
              <a:buChar char=""/>
            </a:pPr>
            <a:r>
              <a:rPr lang="pt-BR" sz="1400" dirty="0" smtClean="0"/>
              <a:t>Valores repassados a ASSISCOP;</a:t>
            </a:r>
          </a:p>
          <a:p>
            <a:pPr marL="342900" lvl="0" indent="-342900">
              <a:buFont typeface="Symbol" panose="05050102010706020507" pitchFamily="18" charset="2"/>
              <a:buChar char=""/>
            </a:pPr>
            <a:r>
              <a:rPr lang="pt-BR" sz="1400" dirty="0" smtClean="0"/>
              <a:t>Sobre os valores dos repasses municipais;</a:t>
            </a:r>
          </a:p>
          <a:p>
            <a:pPr marL="342900" lvl="0" indent="-342900">
              <a:buFont typeface="Symbol" panose="05050102010706020507" pitchFamily="18" charset="2"/>
              <a:buChar char=""/>
            </a:pPr>
            <a:r>
              <a:rPr lang="pt-BR" sz="1400" dirty="0" smtClean="0"/>
              <a:t>Sobre a rede lógica (instalação);</a:t>
            </a:r>
          </a:p>
          <a:p>
            <a:pPr algn="just">
              <a:spcAft>
                <a:spcPts val="0"/>
              </a:spcAft>
            </a:pPr>
            <a:r>
              <a:rPr lang="pt-BR" sz="1200" dirty="0" smtClean="0">
                <a:ea typeface="Calibri" panose="020F0502020204030204" pitchFamily="34" charset="0"/>
                <a:cs typeface="Times New Roman" panose="02020603050405020304" pitchFamily="18" charset="0"/>
              </a:rPr>
              <a:t> </a:t>
            </a:r>
            <a:endParaRPr lang="pt-BR" sz="1200" dirty="0">
              <a:effectLst/>
              <a:ea typeface="Calibri" panose="020F0502020204030204" pitchFamily="34" charset="0"/>
              <a:cs typeface="Times New Roman" panose="02020603050405020304" pitchFamily="18" charset="0"/>
            </a:endParaRPr>
          </a:p>
        </p:txBody>
      </p:sp>
      <p:pic>
        <p:nvPicPr>
          <p:cNvPr id="13" name="Imagem 12"/>
          <p:cNvPicPr/>
          <p:nvPr/>
        </p:nvPicPr>
        <p:blipFill>
          <a:blip r:embed="rId3" cstate="print">
            <a:extLst>
              <a:ext uri="{28A0092B-C50C-407E-A947-70E740481C1C}">
                <a14:useLocalDpi xmlns:a14="http://schemas.microsoft.com/office/drawing/2010/main" val="0"/>
              </a:ext>
            </a:extLst>
          </a:blip>
          <a:stretch>
            <a:fillRect/>
          </a:stretch>
        </p:blipFill>
        <p:spPr>
          <a:xfrm>
            <a:off x="740228" y="3527677"/>
            <a:ext cx="4286250" cy="2647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6741029"/>
      </p:ext>
    </p:extLst>
  </p:cSld>
  <p:clrMapOvr>
    <a:masterClrMapping/>
  </p:clrMapOvr>
</p:sld>
</file>

<file path=ppt/theme/theme1.xml><?xml version="1.0" encoding="utf-8"?>
<a:theme xmlns:a="http://schemas.openxmlformats.org/drawingml/2006/main" name="Facetado">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755</TotalTime>
  <Words>1868</Words>
  <Application>Microsoft Office PowerPoint</Application>
  <PresentationFormat>Widescreen</PresentationFormat>
  <Paragraphs>233</Paragraphs>
  <Slides>23</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23</vt:i4>
      </vt:variant>
    </vt:vector>
  </HeadingPairs>
  <TitlesOfParts>
    <vt:vector size="31" baseType="lpstr">
      <vt:lpstr>Arial</vt:lpstr>
      <vt:lpstr>Calibri</vt:lpstr>
      <vt:lpstr>Century</vt:lpstr>
      <vt:lpstr>Symbol</vt:lpstr>
      <vt:lpstr>Times New Roman</vt:lpstr>
      <vt:lpstr>Trebuchet MS</vt:lpstr>
      <vt:lpstr>Wingdings 3</vt:lpstr>
      <vt:lpstr>Facetado</vt:lpstr>
      <vt:lpstr>Relatório de Atividades 1º Quadrimestre 2023 </vt:lpstr>
      <vt:lpstr>O que é Observatório Social?</vt:lpstr>
      <vt:lpstr>01-INFORMAÇÕES GERAIS</vt:lpstr>
      <vt:lpstr>02-DIRETORIA Conselho de Administração</vt:lpstr>
      <vt:lpstr>Diretoria Conselho Fiscal</vt:lpstr>
      <vt:lpstr>03-AÇÕES E EVENTOS</vt:lpstr>
      <vt:lpstr>04- AUDIÊNCIA PÚBLICA</vt:lpstr>
      <vt:lpstr>Apresentação do PowerPoint</vt:lpstr>
      <vt:lpstr>Apresentação do PowerPoint</vt:lpstr>
      <vt:lpstr>05- MONITORAMENTO DE OBRAS</vt:lpstr>
      <vt:lpstr>Apresentação do PowerPoint</vt:lpstr>
      <vt:lpstr>Apresentação do PowerPoint</vt:lpstr>
      <vt:lpstr>06-VISTORIA DA SUPER CRECHE III</vt:lpstr>
      <vt:lpstr>Apresentação do PowerPoint</vt:lpstr>
      <vt:lpstr>07-VISTORIA DA OBRA DA UNIDADE BÁSICA DE SAÚDE – UBS SÃO MIGUEL</vt:lpstr>
      <vt:lpstr>Apresentação do PowerPoint</vt:lpstr>
      <vt:lpstr>08-ESTAGIÁRIOS DO OSB-LARANJEIRAS DO SUL</vt:lpstr>
      <vt:lpstr>09- SEJA UM VOLUNTÁRIO DO OSB-LS</vt:lpstr>
      <vt:lpstr>10- PANORAMA DE LICITAÇÕES DE LARANJEIRAS DO SUL 2023</vt:lpstr>
      <vt:lpstr>11- APOIADORES</vt:lpstr>
      <vt:lpstr>12- QUADRO SESSÕES CÂMARA VEREADORES ATÉ O FIM DO 2ºQUADRIMESTRE DE 2022 REFERENTE A IMPACTOS</vt:lpstr>
      <vt:lpstr>13- CONVITE</vt:lpstr>
      <vt:lpstr>14- ENTIDADES MANTENEDORAS NO QUADRIMESTRE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de Atividades 3º Quadrimestre 2021</dc:title>
  <dc:creator>Lan</dc:creator>
  <cp:lastModifiedBy>Lan</cp:lastModifiedBy>
  <cp:revision>38</cp:revision>
  <dcterms:created xsi:type="dcterms:W3CDTF">2022-02-22T16:26:54Z</dcterms:created>
  <dcterms:modified xsi:type="dcterms:W3CDTF">2023-06-23T17:19:04Z</dcterms:modified>
</cp:coreProperties>
</file>